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3"/>
  </p:notesMasterIdLst>
  <p:handoutMasterIdLst>
    <p:handoutMasterId r:id="rId34"/>
  </p:handoutMasterIdLst>
  <p:sldIdLst>
    <p:sldId id="257" r:id="rId5"/>
    <p:sldId id="389" r:id="rId6"/>
    <p:sldId id="384" r:id="rId7"/>
    <p:sldId id="317" r:id="rId8"/>
    <p:sldId id="279" r:id="rId9"/>
    <p:sldId id="397" r:id="rId10"/>
    <p:sldId id="398" r:id="rId11"/>
    <p:sldId id="272" r:id="rId12"/>
    <p:sldId id="393" r:id="rId13"/>
    <p:sldId id="270" r:id="rId14"/>
    <p:sldId id="392" r:id="rId15"/>
    <p:sldId id="394" r:id="rId16"/>
    <p:sldId id="281" r:id="rId17"/>
    <p:sldId id="399" r:id="rId18"/>
    <p:sldId id="395" r:id="rId19"/>
    <p:sldId id="412" r:id="rId20"/>
    <p:sldId id="414" r:id="rId21"/>
    <p:sldId id="411" r:id="rId22"/>
    <p:sldId id="410" r:id="rId23"/>
    <p:sldId id="401" r:id="rId24"/>
    <p:sldId id="403" r:id="rId25"/>
    <p:sldId id="406" r:id="rId26"/>
    <p:sldId id="407" r:id="rId27"/>
    <p:sldId id="408" r:id="rId28"/>
    <p:sldId id="409" r:id="rId29"/>
    <p:sldId id="321" r:id="rId30"/>
    <p:sldId id="413" r:id="rId31"/>
    <p:sldId id="39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1D6ECF-18C8-4072-B7B0-3D2112060841}">
          <p14:sldIdLst>
            <p14:sldId id="257"/>
            <p14:sldId id="389"/>
            <p14:sldId id="384"/>
            <p14:sldId id="317"/>
            <p14:sldId id="279"/>
            <p14:sldId id="397"/>
            <p14:sldId id="398"/>
            <p14:sldId id="272"/>
            <p14:sldId id="393"/>
            <p14:sldId id="270"/>
            <p14:sldId id="392"/>
            <p14:sldId id="394"/>
            <p14:sldId id="281"/>
            <p14:sldId id="399"/>
            <p14:sldId id="395"/>
            <p14:sldId id="412"/>
            <p14:sldId id="414"/>
            <p14:sldId id="411"/>
            <p14:sldId id="410"/>
            <p14:sldId id="401"/>
            <p14:sldId id="403"/>
            <p14:sldId id="406"/>
            <p14:sldId id="407"/>
            <p14:sldId id="408"/>
            <p14:sldId id="409"/>
            <p14:sldId id="321"/>
            <p14:sldId id="413"/>
            <p14:sldId id="391"/>
          </p14:sldIdLst>
        </p14:section>
      </p14:sectionLst>
    </p:ex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NAN BAYLAN" initials="KB" lastIdx="1" clrIdx="0">
    <p:extLst>
      <p:ext uri="{19B8F6BF-5375-455C-9EA6-DF929625EA0E}">
        <p15:presenceInfo xmlns:p15="http://schemas.microsoft.com/office/powerpoint/2012/main" userId="KENAN BAYL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B192E"/>
    <a:srgbClr val="182E54"/>
    <a:srgbClr val="03060F"/>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DCEE79-B84C-4FFE-BBDF-5D7598AC77A5}" v="89" dt="2021-05-15T17:45:33.7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4" autoAdjust="0"/>
    <p:restoredTop sz="93725" autoAdjust="0"/>
  </p:normalViewPr>
  <p:slideViewPr>
    <p:cSldViewPr snapToGrid="0">
      <p:cViewPr>
        <p:scale>
          <a:sx n="150" d="100"/>
          <a:sy n="150" d="100"/>
        </p:scale>
        <p:origin x="318" y="17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diagrams/_rels/data11.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0289B1-2FC8-4374-981F-2DF718193808}" type="doc">
      <dgm:prSet loTypeId="urn:microsoft.com/office/officeart/2005/8/layout/vList2" loCatId="list" qsTypeId="urn:microsoft.com/office/officeart/2005/8/quickstyle/3d4" qsCatId="3D" csTypeId="urn:microsoft.com/office/officeart/2005/8/colors/accent6_4" csCatId="accent6"/>
      <dgm:spPr/>
      <dgm:t>
        <a:bodyPr/>
        <a:lstStyle/>
        <a:p>
          <a:endParaRPr lang="tr-TR"/>
        </a:p>
      </dgm:t>
    </dgm:pt>
    <dgm:pt modelId="{DE7CF1DF-6631-4239-A7FC-1410BA0EB553}">
      <dgm:prSet/>
      <dgm:spPr/>
      <dgm:t>
        <a:bodyPr/>
        <a:lstStyle/>
        <a:p>
          <a:r>
            <a:rPr lang="en-US" dirty="0"/>
            <a:t>Program</a:t>
          </a:r>
          <a:r>
            <a:rPr lang="tr-TR" dirty="0"/>
            <a:t> </a:t>
          </a:r>
          <a:r>
            <a:rPr lang="en-US" dirty="0" err="1"/>
            <a:t>hazırlanırken</a:t>
          </a:r>
          <a:r>
            <a:rPr lang="en-US" dirty="0"/>
            <a:t> </a:t>
          </a:r>
          <a:r>
            <a:rPr lang="en-US" dirty="0" err="1"/>
            <a:t>çeşitli</a:t>
          </a:r>
          <a:r>
            <a:rPr lang="en-US" dirty="0"/>
            <a:t> </a:t>
          </a:r>
          <a:r>
            <a:rPr lang="en-US" dirty="0" err="1"/>
            <a:t>kütüphane</a:t>
          </a:r>
          <a:r>
            <a:rPr lang="en-US" dirty="0"/>
            <a:t> </a:t>
          </a:r>
          <a:r>
            <a:rPr lang="en-US" dirty="0" err="1"/>
            <a:t>fonksiyonları</a:t>
          </a:r>
          <a:r>
            <a:rPr lang="en-US" dirty="0"/>
            <a:t> </a:t>
          </a:r>
          <a:r>
            <a:rPr lang="en-US" dirty="0" err="1"/>
            <a:t>ve</a:t>
          </a:r>
          <a:r>
            <a:rPr lang="en-US" dirty="0"/>
            <a:t> </a:t>
          </a:r>
          <a:r>
            <a:rPr lang="tr-TR" dirty="0"/>
            <a:t>C</a:t>
          </a:r>
          <a:r>
            <a:rPr lang="en-US" dirty="0"/>
            <a:t> </a:t>
          </a:r>
          <a:r>
            <a:rPr lang="en-US" dirty="0" err="1"/>
            <a:t>dilinin</a:t>
          </a:r>
          <a:r>
            <a:rPr lang="en-US" dirty="0"/>
            <a:t> </a:t>
          </a:r>
          <a:r>
            <a:rPr lang="en-US" dirty="0" err="1"/>
            <a:t>sağladığı</a:t>
          </a:r>
          <a:r>
            <a:rPr lang="en-US" dirty="0"/>
            <a:t> </a:t>
          </a:r>
          <a:r>
            <a:rPr lang="en-US" dirty="0" err="1"/>
            <a:t>bazı</a:t>
          </a:r>
          <a:r>
            <a:rPr lang="en-US" dirty="0"/>
            <a:t> </a:t>
          </a:r>
          <a:r>
            <a:rPr lang="en-US" dirty="0" err="1"/>
            <a:t>özelliklerden</a:t>
          </a:r>
          <a:r>
            <a:rPr lang="en-US" dirty="0"/>
            <a:t> </a:t>
          </a:r>
          <a:r>
            <a:rPr lang="en-US" dirty="0" err="1"/>
            <a:t>faydalandık</a:t>
          </a:r>
          <a:r>
            <a:rPr lang="en-US" dirty="0"/>
            <a:t>.</a:t>
          </a:r>
          <a:endParaRPr lang="tr-TR" dirty="0"/>
        </a:p>
      </dgm:t>
    </dgm:pt>
    <dgm:pt modelId="{057ABF34-7504-43C3-9E0D-E66D2BA52DF9}" type="parTrans" cxnId="{3169EC0A-1540-4F2D-BA1F-0622C5AAC0A3}">
      <dgm:prSet/>
      <dgm:spPr/>
      <dgm:t>
        <a:bodyPr/>
        <a:lstStyle/>
        <a:p>
          <a:endParaRPr lang="tr-TR"/>
        </a:p>
      </dgm:t>
    </dgm:pt>
    <dgm:pt modelId="{FCBC84F4-ED27-4D64-9AE9-D1B61DEBA62E}" type="sibTrans" cxnId="{3169EC0A-1540-4F2D-BA1F-0622C5AAC0A3}">
      <dgm:prSet/>
      <dgm:spPr/>
      <dgm:t>
        <a:bodyPr/>
        <a:lstStyle/>
        <a:p>
          <a:endParaRPr lang="tr-TR"/>
        </a:p>
      </dgm:t>
    </dgm:pt>
    <dgm:pt modelId="{BB3F47FD-E772-4D7E-ACC5-83B04F91B518}" type="pres">
      <dgm:prSet presAssocID="{260289B1-2FC8-4374-981F-2DF718193808}" presName="linear" presStyleCnt="0">
        <dgm:presLayoutVars>
          <dgm:animLvl val="lvl"/>
          <dgm:resizeHandles val="exact"/>
        </dgm:presLayoutVars>
      </dgm:prSet>
      <dgm:spPr/>
    </dgm:pt>
    <dgm:pt modelId="{810B710A-B3AD-49C0-92AA-BA73C3F40535}" type="pres">
      <dgm:prSet presAssocID="{DE7CF1DF-6631-4239-A7FC-1410BA0EB553}" presName="parentText" presStyleLbl="node1" presStyleIdx="0" presStyleCnt="1" custLinFactNeighborY="32384">
        <dgm:presLayoutVars>
          <dgm:chMax val="0"/>
          <dgm:bulletEnabled val="1"/>
        </dgm:presLayoutVars>
      </dgm:prSet>
      <dgm:spPr/>
    </dgm:pt>
  </dgm:ptLst>
  <dgm:cxnLst>
    <dgm:cxn modelId="{3169EC0A-1540-4F2D-BA1F-0622C5AAC0A3}" srcId="{260289B1-2FC8-4374-981F-2DF718193808}" destId="{DE7CF1DF-6631-4239-A7FC-1410BA0EB553}" srcOrd="0" destOrd="0" parTransId="{057ABF34-7504-43C3-9E0D-E66D2BA52DF9}" sibTransId="{FCBC84F4-ED27-4D64-9AE9-D1B61DEBA62E}"/>
    <dgm:cxn modelId="{93D81626-8F92-406D-B2A2-FF638E9E1C70}" type="presOf" srcId="{260289B1-2FC8-4374-981F-2DF718193808}" destId="{BB3F47FD-E772-4D7E-ACC5-83B04F91B518}" srcOrd="0" destOrd="0" presId="urn:microsoft.com/office/officeart/2005/8/layout/vList2"/>
    <dgm:cxn modelId="{5E1D8CA6-395A-41F5-B547-25118DF2B664}" type="presOf" srcId="{DE7CF1DF-6631-4239-A7FC-1410BA0EB553}" destId="{810B710A-B3AD-49C0-92AA-BA73C3F40535}" srcOrd="0" destOrd="0" presId="urn:microsoft.com/office/officeart/2005/8/layout/vList2"/>
    <dgm:cxn modelId="{5A6B1ED2-A75F-43B3-A398-9528281F1E78}" type="presParOf" srcId="{BB3F47FD-E772-4D7E-ACC5-83B04F91B518}" destId="{810B710A-B3AD-49C0-92AA-BA73C3F40535}"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D5C8107-4ED1-40CE-BC23-299B34936FA5}" type="doc">
      <dgm:prSet loTypeId="urn:microsoft.com/office/officeart/2005/8/layout/hierarchy3" loCatId="hierarchy" qsTypeId="urn:microsoft.com/office/officeart/2005/8/quickstyle/simple1" qsCatId="simple" csTypeId="urn:microsoft.com/office/officeart/2005/8/colors/accent1_2" csCatId="accent1"/>
      <dgm:spPr/>
      <dgm:t>
        <a:bodyPr/>
        <a:lstStyle/>
        <a:p>
          <a:endParaRPr lang="tr-TR"/>
        </a:p>
      </dgm:t>
    </dgm:pt>
    <dgm:pt modelId="{33C8E670-C6B6-4894-AC84-691CB5B6762C}">
      <dgm:prSet/>
      <dgm:spPr/>
      <dgm:t>
        <a:bodyPr/>
        <a:lstStyle/>
        <a:p>
          <a:r>
            <a:rPr lang="en-US" dirty="0" err="1"/>
            <a:t>Burada</a:t>
          </a:r>
          <a:r>
            <a:rPr lang="en-US" dirty="0"/>
            <a:t> </a:t>
          </a:r>
          <a:r>
            <a:rPr lang="en-US" dirty="0" err="1"/>
            <a:t>gördüğümüz</a:t>
          </a:r>
          <a:r>
            <a:rPr lang="en-US" dirty="0"/>
            <a:t> </a:t>
          </a:r>
          <a:r>
            <a:rPr lang="en-US" dirty="0" err="1"/>
            <a:t>kod</a:t>
          </a:r>
          <a:r>
            <a:rPr lang="en-US" dirty="0"/>
            <a:t> </a:t>
          </a:r>
          <a:r>
            <a:rPr lang="en-US" dirty="0" err="1"/>
            <a:t>parçasında</a:t>
          </a:r>
          <a:r>
            <a:rPr lang="en-US" dirty="0"/>
            <a:t> </a:t>
          </a:r>
          <a:r>
            <a:rPr lang="en-US" dirty="0" err="1"/>
            <a:t>ise</a:t>
          </a:r>
          <a:r>
            <a:rPr lang="en-US" dirty="0"/>
            <a:t> </a:t>
          </a:r>
          <a:r>
            <a:rPr lang="en-US" dirty="0" err="1"/>
            <a:t>siparişi</a:t>
          </a:r>
          <a:r>
            <a:rPr lang="en-US" dirty="0"/>
            <a:t> </a:t>
          </a:r>
          <a:r>
            <a:rPr lang="en-US" dirty="0" err="1"/>
            <a:t>verilen</a:t>
          </a:r>
          <a:r>
            <a:rPr lang="en-US" dirty="0"/>
            <a:t> </a:t>
          </a:r>
          <a:r>
            <a:rPr lang="en-US" dirty="0" err="1"/>
            <a:t>salatanın</a:t>
          </a:r>
          <a:r>
            <a:rPr lang="en-US" dirty="0"/>
            <a:t> </a:t>
          </a:r>
          <a:r>
            <a:rPr lang="en-US" dirty="0" err="1"/>
            <a:t>fiyatlarının</a:t>
          </a:r>
          <a:r>
            <a:rPr lang="en-US" dirty="0"/>
            <a:t> </a:t>
          </a:r>
          <a:r>
            <a:rPr lang="en-US" dirty="0" err="1"/>
            <a:t>kaydedilip</a:t>
          </a:r>
          <a:r>
            <a:rPr lang="en-US" dirty="0"/>
            <a:t> </a:t>
          </a:r>
          <a:r>
            <a:rPr lang="en-US" dirty="0" err="1"/>
            <a:t>fiş</a:t>
          </a:r>
          <a:r>
            <a:rPr lang="en-US" dirty="0"/>
            <a:t> </a:t>
          </a:r>
          <a:r>
            <a:rPr lang="en-US" dirty="0" err="1"/>
            <a:t>yazdırmak</a:t>
          </a:r>
          <a:r>
            <a:rPr lang="en-US" dirty="0"/>
            <a:t> </a:t>
          </a:r>
          <a:r>
            <a:rPr lang="en-US" dirty="0" err="1"/>
            <a:t>amacıyla</a:t>
          </a:r>
          <a:r>
            <a:rPr lang="en-US" dirty="0"/>
            <a:t> </a:t>
          </a:r>
          <a:r>
            <a:rPr lang="en-US" dirty="0" err="1"/>
            <a:t>sipariş</a:t>
          </a:r>
          <a:r>
            <a:rPr lang="en-US" dirty="0"/>
            <a:t> </a:t>
          </a:r>
          <a:r>
            <a:rPr lang="en-US" dirty="0" err="1"/>
            <a:t>detayları</a:t>
          </a:r>
          <a:r>
            <a:rPr lang="en-US" dirty="0"/>
            <a:t> </a:t>
          </a:r>
          <a:r>
            <a:rPr lang="en-US" dirty="0" err="1"/>
            <a:t>fonksiyonuna</a:t>
          </a:r>
          <a:r>
            <a:rPr lang="en-US" dirty="0"/>
            <a:t>  </a:t>
          </a:r>
          <a:r>
            <a:rPr lang="en-US" dirty="0" err="1"/>
            <a:t>salatanın</a:t>
          </a:r>
          <a:r>
            <a:rPr lang="en-US" dirty="0"/>
            <a:t> </a:t>
          </a:r>
          <a:r>
            <a:rPr lang="en-US" dirty="0" err="1"/>
            <a:t>ismi</a:t>
          </a:r>
          <a:r>
            <a:rPr lang="en-US" dirty="0"/>
            <a:t> </a:t>
          </a:r>
          <a:r>
            <a:rPr lang="en-US" dirty="0" err="1"/>
            <a:t>ve</a:t>
          </a:r>
          <a:r>
            <a:rPr lang="en-US" dirty="0"/>
            <a:t> </a:t>
          </a:r>
          <a:r>
            <a:rPr lang="en-US" dirty="0" err="1"/>
            <a:t>fiyatıyla</a:t>
          </a:r>
          <a:r>
            <a:rPr lang="en-US" dirty="0"/>
            <a:t> </a:t>
          </a:r>
          <a:r>
            <a:rPr lang="en-US" dirty="0" err="1"/>
            <a:t>birlikte</a:t>
          </a:r>
          <a:r>
            <a:rPr lang="en-US" dirty="0"/>
            <a:t> </a:t>
          </a:r>
          <a:r>
            <a:rPr lang="en-US" dirty="0" err="1"/>
            <a:t>gönderiliyor</a:t>
          </a:r>
          <a:r>
            <a:rPr lang="en-US" dirty="0"/>
            <a:t>. </a:t>
          </a:r>
          <a:endParaRPr lang="tr-TR" dirty="0"/>
        </a:p>
      </dgm:t>
    </dgm:pt>
    <dgm:pt modelId="{ACC355E1-7856-4999-9B8C-1068D6F1E490}" type="parTrans" cxnId="{255F9D16-9455-4AF5-B3D9-D2D82B59E4C0}">
      <dgm:prSet/>
      <dgm:spPr/>
      <dgm:t>
        <a:bodyPr/>
        <a:lstStyle/>
        <a:p>
          <a:endParaRPr lang="tr-TR"/>
        </a:p>
      </dgm:t>
    </dgm:pt>
    <dgm:pt modelId="{DC6DC368-B4F8-45E6-96DA-E5C58393832F}" type="sibTrans" cxnId="{255F9D16-9455-4AF5-B3D9-D2D82B59E4C0}">
      <dgm:prSet/>
      <dgm:spPr/>
      <dgm:t>
        <a:bodyPr/>
        <a:lstStyle/>
        <a:p>
          <a:endParaRPr lang="tr-TR"/>
        </a:p>
      </dgm:t>
    </dgm:pt>
    <dgm:pt modelId="{58249A97-A224-4104-898F-E907F50553CF}" type="pres">
      <dgm:prSet presAssocID="{ED5C8107-4ED1-40CE-BC23-299B34936FA5}" presName="diagram" presStyleCnt="0">
        <dgm:presLayoutVars>
          <dgm:chPref val="1"/>
          <dgm:dir/>
          <dgm:animOne val="branch"/>
          <dgm:animLvl val="lvl"/>
          <dgm:resizeHandles/>
        </dgm:presLayoutVars>
      </dgm:prSet>
      <dgm:spPr/>
    </dgm:pt>
    <dgm:pt modelId="{A6815DA3-C9D0-453E-AABA-BB906B543E7C}" type="pres">
      <dgm:prSet presAssocID="{33C8E670-C6B6-4894-AC84-691CB5B6762C}" presName="root" presStyleCnt="0"/>
      <dgm:spPr/>
    </dgm:pt>
    <dgm:pt modelId="{1154947C-8ACF-491D-A314-E90FB8042AAB}" type="pres">
      <dgm:prSet presAssocID="{33C8E670-C6B6-4894-AC84-691CB5B6762C}" presName="rootComposite" presStyleCnt="0"/>
      <dgm:spPr/>
    </dgm:pt>
    <dgm:pt modelId="{ECE2535E-E633-4246-B1BF-05ED25F69C7E}" type="pres">
      <dgm:prSet presAssocID="{33C8E670-C6B6-4894-AC84-691CB5B6762C}" presName="rootText" presStyleLbl="node1" presStyleIdx="0" presStyleCnt="1" custLinFactNeighborY="-22724"/>
      <dgm:spPr/>
    </dgm:pt>
    <dgm:pt modelId="{42B634AB-C390-436E-8FFF-67C6421BAECC}" type="pres">
      <dgm:prSet presAssocID="{33C8E670-C6B6-4894-AC84-691CB5B6762C}" presName="rootConnector" presStyleLbl="node1" presStyleIdx="0" presStyleCnt="1"/>
      <dgm:spPr/>
    </dgm:pt>
    <dgm:pt modelId="{E918C486-716E-42E1-BA7E-548CC2D9318F}" type="pres">
      <dgm:prSet presAssocID="{33C8E670-C6B6-4894-AC84-691CB5B6762C}" presName="childShape" presStyleCnt="0"/>
      <dgm:spPr/>
    </dgm:pt>
  </dgm:ptLst>
  <dgm:cxnLst>
    <dgm:cxn modelId="{255F9D16-9455-4AF5-B3D9-D2D82B59E4C0}" srcId="{ED5C8107-4ED1-40CE-BC23-299B34936FA5}" destId="{33C8E670-C6B6-4894-AC84-691CB5B6762C}" srcOrd="0" destOrd="0" parTransId="{ACC355E1-7856-4999-9B8C-1068D6F1E490}" sibTransId="{DC6DC368-B4F8-45E6-96DA-E5C58393832F}"/>
    <dgm:cxn modelId="{233A992F-477F-4E0A-B0C7-CF7075753257}" type="presOf" srcId="{33C8E670-C6B6-4894-AC84-691CB5B6762C}" destId="{ECE2535E-E633-4246-B1BF-05ED25F69C7E}" srcOrd="0" destOrd="0" presId="urn:microsoft.com/office/officeart/2005/8/layout/hierarchy3"/>
    <dgm:cxn modelId="{D2942E73-5439-4CDD-BBB4-0DF961A1630A}" type="presOf" srcId="{ED5C8107-4ED1-40CE-BC23-299B34936FA5}" destId="{58249A97-A224-4104-898F-E907F50553CF}" srcOrd="0" destOrd="0" presId="urn:microsoft.com/office/officeart/2005/8/layout/hierarchy3"/>
    <dgm:cxn modelId="{74DA87BC-4F0F-42ED-B2C2-5965E08702BB}" type="presOf" srcId="{33C8E670-C6B6-4894-AC84-691CB5B6762C}" destId="{42B634AB-C390-436E-8FFF-67C6421BAECC}" srcOrd="1" destOrd="0" presId="urn:microsoft.com/office/officeart/2005/8/layout/hierarchy3"/>
    <dgm:cxn modelId="{6F1B62DB-6CC0-46F6-881D-497EA92059AB}" type="presParOf" srcId="{58249A97-A224-4104-898F-E907F50553CF}" destId="{A6815DA3-C9D0-453E-AABA-BB906B543E7C}" srcOrd="0" destOrd="0" presId="urn:microsoft.com/office/officeart/2005/8/layout/hierarchy3"/>
    <dgm:cxn modelId="{174A3555-DB79-4EC0-AD60-5E87F7AD7B59}" type="presParOf" srcId="{A6815DA3-C9D0-453E-AABA-BB906B543E7C}" destId="{1154947C-8ACF-491D-A314-E90FB8042AAB}" srcOrd="0" destOrd="0" presId="urn:microsoft.com/office/officeart/2005/8/layout/hierarchy3"/>
    <dgm:cxn modelId="{07CFEF2C-CF38-4B3A-97A9-FB5B1147ED40}" type="presParOf" srcId="{1154947C-8ACF-491D-A314-E90FB8042AAB}" destId="{ECE2535E-E633-4246-B1BF-05ED25F69C7E}" srcOrd="0" destOrd="0" presId="urn:microsoft.com/office/officeart/2005/8/layout/hierarchy3"/>
    <dgm:cxn modelId="{E606E6EC-2183-4B96-88C9-FC6CC0B4054D}" type="presParOf" srcId="{1154947C-8ACF-491D-A314-E90FB8042AAB}" destId="{42B634AB-C390-436E-8FFF-67C6421BAECC}" srcOrd="1" destOrd="0" presId="urn:microsoft.com/office/officeart/2005/8/layout/hierarchy3"/>
    <dgm:cxn modelId="{31322572-12C9-4A16-8EE7-346297942CC7}" type="presParOf" srcId="{A6815DA3-C9D0-453E-AABA-BB906B543E7C}" destId="{E918C486-716E-42E1-BA7E-548CC2D9318F}"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1D4E63C-ACB6-4335-871D-DD93F45551CB}"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tr-TR"/>
        </a:p>
      </dgm:t>
    </dgm:pt>
    <dgm:pt modelId="{5D43378F-B99D-453C-AA72-4CD49EAEBB63}">
      <dgm:prSet/>
      <dgm:spPr/>
      <dgm:t>
        <a:bodyPr/>
        <a:lstStyle/>
        <a:p>
          <a:r>
            <a:rPr lang="en-US"/>
            <a:t>Yemek listelerininin bulunduğu dosyaları .tsv (tab seperated values) uzantılı olarak kaydederek dosyaların Excel benzeri Spreadsheet programlarında kolayca görüntülenebilmesini ve düzenlenmesini amaçladık.</a:t>
          </a:r>
          <a:endParaRPr lang="tr-TR"/>
        </a:p>
      </dgm:t>
    </dgm:pt>
    <dgm:pt modelId="{96403C0E-75A3-404B-BEDE-9ECCAA82B6F0}" type="parTrans" cxnId="{17B0BCD0-EEAC-4380-A6BD-D9462F37AE84}">
      <dgm:prSet/>
      <dgm:spPr/>
      <dgm:t>
        <a:bodyPr/>
        <a:lstStyle/>
        <a:p>
          <a:endParaRPr lang="tr-TR"/>
        </a:p>
      </dgm:t>
    </dgm:pt>
    <dgm:pt modelId="{31911978-6A3F-45FA-B78D-EF0EC849FB5F}" type="sibTrans" cxnId="{17B0BCD0-EEAC-4380-A6BD-D9462F37AE84}">
      <dgm:prSet/>
      <dgm:spPr/>
      <dgm:t>
        <a:bodyPr/>
        <a:lstStyle/>
        <a:p>
          <a:endParaRPr lang="tr-TR"/>
        </a:p>
      </dgm:t>
    </dgm:pt>
    <dgm:pt modelId="{C5ADC6FD-ED5E-407C-9B2B-C14B35BAE000}" type="pres">
      <dgm:prSet presAssocID="{81D4E63C-ACB6-4335-871D-DD93F45551CB}" presName="Name0" presStyleCnt="0">
        <dgm:presLayoutVars>
          <dgm:dir/>
          <dgm:resizeHandles val="exact"/>
        </dgm:presLayoutVars>
      </dgm:prSet>
      <dgm:spPr/>
    </dgm:pt>
    <dgm:pt modelId="{71D05A2B-1DCD-4F2E-B474-2068DA715E99}" type="pres">
      <dgm:prSet presAssocID="{81D4E63C-ACB6-4335-871D-DD93F45551CB}" presName="fgShape" presStyleLbl="fgShp" presStyleIdx="0" presStyleCnt="1"/>
      <dgm:spPr/>
    </dgm:pt>
    <dgm:pt modelId="{8339642E-0BED-46DD-B302-772A615A3C34}" type="pres">
      <dgm:prSet presAssocID="{81D4E63C-ACB6-4335-871D-DD93F45551CB}" presName="linComp" presStyleCnt="0"/>
      <dgm:spPr/>
    </dgm:pt>
    <dgm:pt modelId="{F8A4B3E3-32F4-4649-9D9C-1DD7655000CA}" type="pres">
      <dgm:prSet presAssocID="{5D43378F-B99D-453C-AA72-4CD49EAEBB63}" presName="compNode" presStyleCnt="0"/>
      <dgm:spPr/>
    </dgm:pt>
    <dgm:pt modelId="{CBB8CAFD-1708-4191-BEF5-F56E512AF726}" type="pres">
      <dgm:prSet presAssocID="{5D43378F-B99D-453C-AA72-4CD49EAEBB63}" presName="bkgdShape" presStyleLbl="node1" presStyleIdx="0" presStyleCnt="1" custLinFactNeighborX="1168" custLinFactNeighborY="-5949"/>
      <dgm:spPr/>
    </dgm:pt>
    <dgm:pt modelId="{E8BC5955-3842-4EC2-9EB5-713E293A9A87}" type="pres">
      <dgm:prSet presAssocID="{5D43378F-B99D-453C-AA72-4CD49EAEBB63}" presName="nodeTx" presStyleLbl="node1" presStyleIdx="0" presStyleCnt="1">
        <dgm:presLayoutVars>
          <dgm:bulletEnabled val="1"/>
        </dgm:presLayoutVars>
      </dgm:prSet>
      <dgm:spPr/>
    </dgm:pt>
    <dgm:pt modelId="{7436357E-C8C7-4E6C-9345-9126D0137BD0}" type="pres">
      <dgm:prSet presAssocID="{5D43378F-B99D-453C-AA72-4CD49EAEBB63}" presName="invisiNode" presStyleLbl="node1" presStyleIdx="0" presStyleCnt="1"/>
      <dgm:spPr/>
    </dgm:pt>
    <dgm:pt modelId="{2A478504-56FB-4C1D-9556-C01EF10C7F92}" type="pres">
      <dgm:prSet presAssocID="{5D43378F-B99D-453C-AA72-4CD49EAEBB63}" presName="imagNode" presStyleLbl="fgImgPlace1" presStyleIdx="0" presStyleCnt="1"/>
      <dgm:spPr>
        <a:blipFill rotWithShape="1">
          <a:blip xmlns:r="http://schemas.openxmlformats.org/officeDocument/2006/relationships" r:embed="rId1"/>
          <a:srcRect/>
          <a:stretch>
            <a:fillRect/>
          </a:stretch>
        </a:blipFill>
      </dgm:spPr>
    </dgm:pt>
  </dgm:ptLst>
  <dgm:cxnLst>
    <dgm:cxn modelId="{FA501502-99B8-49C9-AC39-0B1EC71E50E2}" type="presOf" srcId="{5D43378F-B99D-453C-AA72-4CD49EAEBB63}" destId="{E8BC5955-3842-4EC2-9EB5-713E293A9A87}" srcOrd="1" destOrd="0" presId="urn:microsoft.com/office/officeart/2005/8/layout/hList7"/>
    <dgm:cxn modelId="{CC2E2D77-2062-40BE-8B81-CE9A05B9F170}" type="presOf" srcId="{5D43378F-B99D-453C-AA72-4CD49EAEBB63}" destId="{CBB8CAFD-1708-4191-BEF5-F56E512AF726}" srcOrd="0" destOrd="0" presId="urn:microsoft.com/office/officeart/2005/8/layout/hList7"/>
    <dgm:cxn modelId="{17B0BCD0-EEAC-4380-A6BD-D9462F37AE84}" srcId="{81D4E63C-ACB6-4335-871D-DD93F45551CB}" destId="{5D43378F-B99D-453C-AA72-4CD49EAEBB63}" srcOrd="0" destOrd="0" parTransId="{96403C0E-75A3-404B-BEDE-9ECCAA82B6F0}" sibTransId="{31911978-6A3F-45FA-B78D-EF0EC849FB5F}"/>
    <dgm:cxn modelId="{5AD605E6-B33C-4B24-AF9C-4C8F8693AE5F}" type="presOf" srcId="{81D4E63C-ACB6-4335-871D-DD93F45551CB}" destId="{C5ADC6FD-ED5E-407C-9B2B-C14B35BAE000}" srcOrd="0" destOrd="0" presId="urn:microsoft.com/office/officeart/2005/8/layout/hList7"/>
    <dgm:cxn modelId="{C659BF58-31CC-485E-8C10-74AD0588B8E0}" type="presParOf" srcId="{C5ADC6FD-ED5E-407C-9B2B-C14B35BAE000}" destId="{71D05A2B-1DCD-4F2E-B474-2068DA715E99}" srcOrd="0" destOrd="0" presId="urn:microsoft.com/office/officeart/2005/8/layout/hList7"/>
    <dgm:cxn modelId="{CA71B29A-16D3-4FA1-A8FB-8B3052C4ECD8}" type="presParOf" srcId="{C5ADC6FD-ED5E-407C-9B2B-C14B35BAE000}" destId="{8339642E-0BED-46DD-B302-772A615A3C34}" srcOrd="1" destOrd="0" presId="urn:microsoft.com/office/officeart/2005/8/layout/hList7"/>
    <dgm:cxn modelId="{D83ED83B-8DE1-49B7-87D6-3949AB9FE9E9}" type="presParOf" srcId="{8339642E-0BED-46DD-B302-772A615A3C34}" destId="{F8A4B3E3-32F4-4649-9D9C-1DD7655000CA}" srcOrd="0" destOrd="0" presId="urn:microsoft.com/office/officeart/2005/8/layout/hList7"/>
    <dgm:cxn modelId="{264C4537-941A-4AB1-8E95-AB44662450B5}" type="presParOf" srcId="{F8A4B3E3-32F4-4649-9D9C-1DD7655000CA}" destId="{CBB8CAFD-1708-4191-BEF5-F56E512AF726}" srcOrd="0" destOrd="0" presId="urn:microsoft.com/office/officeart/2005/8/layout/hList7"/>
    <dgm:cxn modelId="{C47E3707-C922-49D6-909B-D066D2916375}" type="presParOf" srcId="{F8A4B3E3-32F4-4649-9D9C-1DD7655000CA}" destId="{E8BC5955-3842-4EC2-9EB5-713E293A9A87}" srcOrd="1" destOrd="0" presId="urn:microsoft.com/office/officeart/2005/8/layout/hList7"/>
    <dgm:cxn modelId="{035E44EE-45D0-4B36-835C-5134D6568798}" type="presParOf" srcId="{F8A4B3E3-32F4-4649-9D9C-1DD7655000CA}" destId="{7436357E-C8C7-4E6C-9345-9126D0137BD0}" srcOrd="2" destOrd="0" presId="urn:microsoft.com/office/officeart/2005/8/layout/hList7"/>
    <dgm:cxn modelId="{A72F71FA-9132-44DD-8D7D-2F31E0AACBC0}" type="presParOf" srcId="{F8A4B3E3-32F4-4649-9D9C-1DD7655000CA}" destId="{2A478504-56FB-4C1D-9556-C01EF10C7F92}"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53B15D1-1E37-4D8D-8023-C6741721F099}" type="doc">
      <dgm:prSet loTypeId="urn:microsoft.com/office/officeart/2005/8/layout/lProcess3" loCatId="process" qsTypeId="urn:microsoft.com/office/officeart/2005/8/quickstyle/simple1" qsCatId="simple" csTypeId="urn:microsoft.com/office/officeart/2005/8/colors/colorful1" csCatId="colorful"/>
      <dgm:spPr/>
      <dgm:t>
        <a:bodyPr/>
        <a:lstStyle/>
        <a:p>
          <a:endParaRPr lang="tr-TR"/>
        </a:p>
      </dgm:t>
    </dgm:pt>
    <dgm:pt modelId="{9545DB12-F5CA-48A5-92F2-927FB2CFEBD6}">
      <dgm:prSet/>
      <dgm:spPr/>
      <dgm:t>
        <a:bodyPr/>
        <a:lstStyle/>
        <a:p>
          <a:r>
            <a:rPr lang="tr-TR"/>
            <a:t>Yandaki fotoğrafta yazılan yemek fonksiyonlarından örnek olarak birini incelemek istersek eğer burada kebap örneğini seçtik önce dosyalama işlemiyle salata .txt’nin içindeki çeşitli, stok adedi ve fiyatını  dosyadan alıp structlara kaydetme işlemi yapıyoruz. </a:t>
          </a:r>
        </a:p>
      </dgm:t>
    </dgm:pt>
    <dgm:pt modelId="{B38D89A2-FB2D-4470-BBCD-3285BF2EC292}" type="parTrans" cxnId="{FFE0D9F8-4678-4C76-B6B6-79CCBF05F946}">
      <dgm:prSet/>
      <dgm:spPr/>
      <dgm:t>
        <a:bodyPr/>
        <a:lstStyle/>
        <a:p>
          <a:endParaRPr lang="tr-TR"/>
        </a:p>
      </dgm:t>
    </dgm:pt>
    <dgm:pt modelId="{5AA9E436-5F2C-4CB7-A26F-CD80FC29A78C}" type="sibTrans" cxnId="{FFE0D9F8-4678-4C76-B6B6-79CCBF05F946}">
      <dgm:prSet/>
      <dgm:spPr/>
      <dgm:t>
        <a:bodyPr/>
        <a:lstStyle/>
        <a:p>
          <a:endParaRPr lang="tr-TR"/>
        </a:p>
      </dgm:t>
    </dgm:pt>
    <dgm:pt modelId="{89DFD248-929D-4384-8AD0-46B02D82528C}">
      <dgm:prSet/>
      <dgm:spPr/>
      <dgm:t>
        <a:bodyPr/>
        <a:lstStyle/>
        <a:p>
          <a:r>
            <a:rPr lang="tr-TR"/>
            <a:t>Buradaki n parametresine dikkat edecek olursak n, bizim hangi işlevi yapmak istediğimize karar veriyor.</a:t>
          </a:r>
        </a:p>
      </dgm:t>
    </dgm:pt>
    <dgm:pt modelId="{77B11431-2DAF-4DAE-9E12-0B1C6A83108D}" type="parTrans" cxnId="{D76D05CB-E745-42C2-9734-A963EBEDAAA3}">
      <dgm:prSet/>
      <dgm:spPr/>
      <dgm:t>
        <a:bodyPr/>
        <a:lstStyle/>
        <a:p>
          <a:endParaRPr lang="tr-TR"/>
        </a:p>
      </dgm:t>
    </dgm:pt>
    <dgm:pt modelId="{5282355A-0360-4D65-8DF6-48E24CE4F7A9}" type="sibTrans" cxnId="{D76D05CB-E745-42C2-9734-A963EBEDAAA3}">
      <dgm:prSet/>
      <dgm:spPr/>
      <dgm:t>
        <a:bodyPr/>
        <a:lstStyle/>
        <a:p>
          <a:endParaRPr lang="tr-TR"/>
        </a:p>
      </dgm:t>
    </dgm:pt>
    <dgm:pt modelId="{3CEA4E20-AA58-474C-B09E-884588163DE5}" type="pres">
      <dgm:prSet presAssocID="{653B15D1-1E37-4D8D-8023-C6741721F099}" presName="Name0" presStyleCnt="0">
        <dgm:presLayoutVars>
          <dgm:chPref val="3"/>
          <dgm:dir/>
          <dgm:animLvl val="lvl"/>
          <dgm:resizeHandles/>
        </dgm:presLayoutVars>
      </dgm:prSet>
      <dgm:spPr/>
    </dgm:pt>
    <dgm:pt modelId="{F6888DF0-7505-4AAA-89C6-A45B7F1CC9B8}" type="pres">
      <dgm:prSet presAssocID="{9545DB12-F5CA-48A5-92F2-927FB2CFEBD6}" presName="horFlow" presStyleCnt="0"/>
      <dgm:spPr/>
    </dgm:pt>
    <dgm:pt modelId="{00E218C9-237D-44DC-A7FC-060579382574}" type="pres">
      <dgm:prSet presAssocID="{9545DB12-F5CA-48A5-92F2-927FB2CFEBD6}" presName="bigChev" presStyleLbl="node1" presStyleIdx="0" presStyleCnt="2"/>
      <dgm:spPr/>
    </dgm:pt>
    <dgm:pt modelId="{8D183CC5-3125-4E92-B423-E2DCDC61045D}" type="pres">
      <dgm:prSet presAssocID="{9545DB12-F5CA-48A5-92F2-927FB2CFEBD6}" presName="vSp" presStyleCnt="0"/>
      <dgm:spPr/>
    </dgm:pt>
    <dgm:pt modelId="{FE64ACC0-DD77-4A3A-A396-810FA5B0F35B}" type="pres">
      <dgm:prSet presAssocID="{89DFD248-929D-4384-8AD0-46B02D82528C}" presName="horFlow" presStyleCnt="0"/>
      <dgm:spPr/>
    </dgm:pt>
    <dgm:pt modelId="{D3C1F95F-C8F8-4C03-B468-1ED51A72AFA8}" type="pres">
      <dgm:prSet presAssocID="{89DFD248-929D-4384-8AD0-46B02D82528C}" presName="bigChev" presStyleLbl="node1" presStyleIdx="1" presStyleCnt="2"/>
      <dgm:spPr/>
    </dgm:pt>
  </dgm:ptLst>
  <dgm:cxnLst>
    <dgm:cxn modelId="{F74AE160-0AC9-4BC0-95DC-A2D8CE8A1089}" type="presOf" srcId="{9545DB12-F5CA-48A5-92F2-927FB2CFEBD6}" destId="{00E218C9-237D-44DC-A7FC-060579382574}" srcOrd="0" destOrd="0" presId="urn:microsoft.com/office/officeart/2005/8/layout/lProcess3"/>
    <dgm:cxn modelId="{C982E977-3EC1-4F80-B28D-D5E01ABBF586}" type="presOf" srcId="{653B15D1-1E37-4D8D-8023-C6741721F099}" destId="{3CEA4E20-AA58-474C-B09E-884588163DE5}" srcOrd="0" destOrd="0" presId="urn:microsoft.com/office/officeart/2005/8/layout/lProcess3"/>
    <dgm:cxn modelId="{D76D05CB-E745-42C2-9734-A963EBEDAAA3}" srcId="{653B15D1-1E37-4D8D-8023-C6741721F099}" destId="{89DFD248-929D-4384-8AD0-46B02D82528C}" srcOrd="1" destOrd="0" parTransId="{77B11431-2DAF-4DAE-9E12-0B1C6A83108D}" sibTransId="{5282355A-0360-4D65-8DF6-48E24CE4F7A9}"/>
    <dgm:cxn modelId="{065CFEF4-C114-424F-823A-015ADBFA5F5A}" type="presOf" srcId="{89DFD248-929D-4384-8AD0-46B02D82528C}" destId="{D3C1F95F-C8F8-4C03-B468-1ED51A72AFA8}" srcOrd="0" destOrd="0" presId="urn:microsoft.com/office/officeart/2005/8/layout/lProcess3"/>
    <dgm:cxn modelId="{FFE0D9F8-4678-4C76-B6B6-79CCBF05F946}" srcId="{653B15D1-1E37-4D8D-8023-C6741721F099}" destId="{9545DB12-F5CA-48A5-92F2-927FB2CFEBD6}" srcOrd="0" destOrd="0" parTransId="{B38D89A2-FB2D-4470-BBCD-3285BF2EC292}" sibTransId="{5AA9E436-5F2C-4CB7-A26F-CD80FC29A78C}"/>
    <dgm:cxn modelId="{5703F6DD-7287-4A5E-A5BB-4F780111D5BC}" type="presParOf" srcId="{3CEA4E20-AA58-474C-B09E-884588163DE5}" destId="{F6888DF0-7505-4AAA-89C6-A45B7F1CC9B8}" srcOrd="0" destOrd="0" presId="urn:microsoft.com/office/officeart/2005/8/layout/lProcess3"/>
    <dgm:cxn modelId="{5E9003D2-DD77-4315-98CC-D7315820ECE5}" type="presParOf" srcId="{F6888DF0-7505-4AAA-89C6-A45B7F1CC9B8}" destId="{00E218C9-237D-44DC-A7FC-060579382574}" srcOrd="0" destOrd="0" presId="urn:microsoft.com/office/officeart/2005/8/layout/lProcess3"/>
    <dgm:cxn modelId="{44CB4899-0394-492B-BC6B-4EEE17370BAA}" type="presParOf" srcId="{3CEA4E20-AA58-474C-B09E-884588163DE5}" destId="{8D183CC5-3125-4E92-B423-E2DCDC61045D}" srcOrd="1" destOrd="0" presId="urn:microsoft.com/office/officeart/2005/8/layout/lProcess3"/>
    <dgm:cxn modelId="{6040E4FC-5A95-4B3F-90BE-79135CC6871F}" type="presParOf" srcId="{3CEA4E20-AA58-474C-B09E-884588163DE5}" destId="{FE64ACC0-DD77-4A3A-A396-810FA5B0F35B}" srcOrd="2" destOrd="0" presId="urn:microsoft.com/office/officeart/2005/8/layout/lProcess3"/>
    <dgm:cxn modelId="{644B1387-07E1-46B3-8657-0F8E789D289A}" type="presParOf" srcId="{FE64ACC0-DD77-4A3A-A396-810FA5B0F35B}" destId="{D3C1F95F-C8F8-4C03-B468-1ED51A72AFA8}"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00EAB29-73E6-4C78-ACAA-A1F43B1FCC09}"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tr-TR"/>
        </a:p>
      </dgm:t>
    </dgm:pt>
    <dgm:pt modelId="{0402FC6E-8229-44CD-8CD2-DE21D31C804E}">
      <dgm:prSet/>
      <dgm:spPr/>
      <dgm:t>
        <a:bodyPr/>
        <a:lstStyle/>
        <a:p>
          <a:r>
            <a:rPr lang="tr-TR" dirty="0"/>
            <a:t>Burada gördüğümüz kod parçasında ise siparişi verilen kebabın  fiyatını  kaydedilip Fiş yazdırmak amacıyla sipariş detayları fonksiyonuna  kebabın  ismi ve fiyatıyla birlikte gönderiliyor. </a:t>
          </a:r>
        </a:p>
      </dgm:t>
    </dgm:pt>
    <dgm:pt modelId="{37984941-00DB-4331-A217-8B9F89051CD3}" type="parTrans" cxnId="{CDEA5AB3-040D-4569-BD14-2FB68A81DA04}">
      <dgm:prSet/>
      <dgm:spPr/>
      <dgm:t>
        <a:bodyPr/>
        <a:lstStyle/>
        <a:p>
          <a:endParaRPr lang="tr-TR"/>
        </a:p>
      </dgm:t>
    </dgm:pt>
    <dgm:pt modelId="{F3A0E93A-64DF-44B3-90A3-52D1495658A6}" type="sibTrans" cxnId="{CDEA5AB3-040D-4569-BD14-2FB68A81DA04}">
      <dgm:prSet/>
      <dgm:spPr/>
      <dgm:t>
        <a:bodyPr/>
        <a:lstStyle/>
        <a:p>
          <a:endParaRPr lang="tr-TR"/>
        </a:p>
      </dgm:t>
    </dgm:pt>
    <dgm:pt modelId="{239C8E38-9613-4CC4-BCCE-7494BA4BC51A}" type="pres">
      <dgm:prSet presAssocID="{E00EAB29-73E6-4C78-ACAA-A1F43B1FCC09}" presName="compositeShape" presStyleCnt="0">
        <dgm:presLayoutVars>
          <dgm:chMax val="7"/>
          <dgm:dir/>
          <dgm:resizeHandles val="exact"/>
        </dgm:presLayoutVars>
      </dgm:prSet>
      <dgm:spPr/>
    </dgm:pt>
    <dgm:pt modelId="{5BFA68A1-45EA-4071-AC8A-CB286A523D6A}" type="pres">
      <dgm:prSet presAssocID="{0402FC6E-8229-44CD-8CD2-DE21D31C804E}" presName="circ1TxSh" presStyleLbl="vennNode1" presStyleIdx="0" presStyleCnt="1"/>
      <dgm:spPr/>
    </dgm:pt>
  </dgm:ptLst>
  <dgm:cxnLst>
    <dgm:cxn modelId="{C7A46C6D-31E2-474F-9DBB-3882673932C5}" type="presOf" srcId="{E00EAB29-73E6-4C78-ACAA-A1F43B1FCC09}" destId="{239C8E38-9613-4CC4-BCCE-7494BA4BC51A}" srcOrd="0" destOrd="0" presId="urn:microsoft.com/office/officeart/2005/8/layout/venn1"/>
    <dgm:cxn modelId="{D3235C54-84BD-4168-AF41-C764C01331A7}" type="presOf" srcId="{0402FC6E-8229-44CD-8CD2-DE21D31C804E}" destId="{5BFA68A1-45EA-4071-AC8A-CB286A523D6A}" srcOrd="0" destOrd="0" presId="urn:microsoft.com/office/officeart/2005/8/layout/venn1"/>
    <dgm:cxn modelId="{CDEA5AB3-040D-4569-BD14-2FB68A81DA04}" srcId="{E00EAB29-73E6-4C78-ACAA-A1F43B1FCC09}" destId="{0402FC6E-8229-44CD-8CD2-DE21D31C804E}" srcOrd="0" destOrd="0" parTransId="{37984941-00DB-4331-A217-8B9F89051CD3}" sibTransId="{F3A0E93A-64DF-44B3-90A3-52D1495658A6}"/>
    <dgm:cxn modelId="{73E03AA2-3600-4C48-AEE7-ED6516B7174A}" type="presParOf" srcId="{239C8E38-9613-4CC4-BCCE-7494BA4BC51A}" destId="{5BFA68A1-45EA-4071-AC8A-CB286A523D6A}"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F38A074-D819-4013-B38F-06E129AB0B48}" type="doc">
      <dgm:prSet loTypeId="urn:microsoft.com/office/officeart/2005/8/layout/hProcess9" loCatId="process" qsTypeId="urn:microsoft.com/office/officeart/2005/8/quickstyle/3d5" qsCatId="3D" csTypeId="urn:microsoft.com/office/officeart/2005/8/colors/colorful2" csCatId="colorful"/>
      <dgm:spPr/>
      <dgm:t>
        <a:bodyPr/>
        <a:lstStyle/>
        <a:p>
          <a:endParaRPr lang="tr-TR"/>
        </a:p>
      </dgm:t>
    </dgm:pt>
    <dgm:pt modelId="{44E26652-48AA-4A68-B3FE-25385AD90467}">
      <dgm:prSet/>
      <dgm:spPr/>
      <dgm:t>
        <a:bodyPr/>
        <a:lstStyle/>
        <a:p>
          <a:r>
            <a:rPr lang="tr-TR" dirty="0"/>
            <a:t>Yanda görülen kod parçasında ise seçilen herhangi bir yemeğin fiyatının güncellenip değiştirilmesi amacıyla yazılmıştır.</a:t>
          </a:r>
        </a:p>
      </dgm:t>
    </dgm:pt>
    <dgm:pt modelId="{3DECAAA6-D0CF-4881-8E21-79EBC8757C83}" type="parTrans" cxnId="{379B7C49-EF1E-4031-A0A9-A23F66F82D75}">
      <dgm:prSet/>
      <dgm:spPr/>
      <dgm:t>
        <a:bodyPr/>
        <a:lstStyle/>
        <a:p>
          <a:endParaRPr lang="tr-TR"/>
        </a:p>
      </dgm:t>
    </dgm:pt>
    <dgm:pt modelId="{9F2E5151-74E0-4BBE-8385-3A9311AFEA19}" type="sibTrans" cxnId="{379B7C49-EF1E-4031-A0A9-A23F66F82D75}">
      <dgm:prSet/>
      <dgm:spPr/>
      <dgm:t>
        <a:bodyPr/>
        <a:lstStyle/>
        <a:p>
          <a:endParaRPr lang="tr-TR"/>
        </a:p>
      </dgm:t>
    </dgm:pt>
    <dgm:pt modelId="{AEB302A7-5CD1-4902-BC30-A4ACC47FF7C6}">
      <dgm:prSet/>
      <dgm:spPr/>
      <dgm:t>
        <a:bodyPr/>
        <a:lstStyle/>
        <a:p>
          <a:r>
            <a:rPr lang="tr-TR" dirty="0"/>
            <a:t>öncelikle  </a:t>
          </a:r>
          <a:r>
            <a:rPr lang="tr-TR" dirty="0" err="1"/>
            <a:t>switch</a:t>
          </a:r>
          <a:r>
            <a:rPr lang="tr-TR" dirty="0"/>
            <a:t> - </a:t>
          </a:r>
          <a:r>
            <a:rPr lang="tr-TR" dirty="0" err="1"/>
            <a:t>case</a:t>
          </a:r>
          <a:r>
            <a:rPr lang="tr-TR" dirty="0"/>
            <a:t> fiyatını değiştirmek istediği yemek seçilir ardından alt kısımdaki dosyalama işlemiyle fiyatı değiştirilen yemek tekrardan .</a:t>
          </a:r>
          <a:r>
            <a:rPr lang="tr-TR" dirty="0" err="1"/>
            <a:t>txt</a:t>
          </a:r>
          <a:r>
            <a:rPr lang="tr-TR" dirty="0"/>
            <a:t> dosyasında güncel olarak tutulmuş olur.</a:t>
          </a:r>
        </a:p>
      </dgm:t>
    </dgm:pt>
    <dgm:pt modelId="{BADD015F-2529-40D4-88B5-8D21968DD0CA}" type="parTrans" cxnId="{0CA3CCA2-1242-4E84-9163-F1E8F9F10802}">
      <dgm:prSet/>
      <dgm:spPr/>
      <dgm:t>
        <a:bodyPr/>
        <a:lstStyle/>
        <a:p>
          <a:endParaRPr lang="tr-TR"/>
        </a:p>
      </dgm:t>
    </dgm:pt>
    <dgm:pt modelId="{7D94323D-5A7B-426E-9AB0-E4B69AA7A9F4}" type="sibTrans" cxnId="{0CA3CCA2-1242-4E84-9163-F1E8F9F10802}">
      <dgm:prSet/>
      <dgm:spPr/>
      <dgm:t>
        <a:bodyPr/>
        <a:lstStyle/>
        <a:p>
          <a:endParaRPr lang="tr-TR"/>
        </a:p>
      </dgm:t>
    </dgm:pt>
    <dgm:pt modelId="{FA86B409-6F80-46A3-8DAB-46C8749DD107}">
      <dgm:prSet/>
      <dgm:spPr/>
      <dgm:t>
        <a:bodyPr/>
        <a:lstStyle/>
        <a:p>
          <a:r>
            <a:rPr lang="tr-TR"/>
            <a:t>Biz burada kebaplar üzerinden 11 farklı çeşidin nasıl seçildiğini, fişe dosyalamayla birlikte yazıldığını ve fiyatının dosyadan nasıl güncellendiğini görmüş olduk.</a:t>
          </a:r>
        </a:p>
      </dgm:t>
    </dgm:pt>
    <dgm:pt modelId="{F086BC0D-D290-4EEE-A9F1-371C9D6E9A5A}" type="parTrans" cxnId="{5C275E60-CE9D-48B7-A169-82BA1418161B}">
      <dgm:prSet/>
      <dgm:spPr/>
      <dgm:t>
        <a:bodyPr/>
        <a:lstStyle/>
        <a:p>
          <a:endParaRPr lang="tr-TR"/>
        </a:p>
      </dgm:t>
    </dgm:pt>
    <dgm:pt modelId="{BF1B890A-DF01-4EA5-9006-8695857FF925}" type="sibTrans" cxnId="{5C275E60-CE9D-48B7-A169-82BA1418161B}">
      <dgm:prSet/>
      <dgm:spPr/>
      <dgm:t>
        <a:bodyPr/>
        <a:lstStyle/>
        <a:p>
          <a:endParaRPr lang="tr-TR"/>
        </a:p>
      </dgm:t>
    </dgm:pt>
    <dgm:pt modelId="{11683566-5FF5-4794-9181-E022A3A86168}" type="pres">
      <dgm:prSet presAssocID="{3F38A074-D819-4013-B38F-06E129AB0B48}" presName="CompostProcess" presStyleCnt="0">
        <dgm:presLayoutVars>
          <dgm:dir/>
          <dgm:resizeHandles val="exact"/>
        </dgm:presLayoutVars>
      </dgm:prSet>
      <dgm:spPr/>
    </dgm:pt>
    <dgm:pt modelId="{33981466-9C20-420F-B118-922A9EF86830}" type="pres">
      <dgm:prSet presAssocID="{3F38A074-D819-4013-B38F-06E129AB0B48}" presName="arrow" presStyleLbl="bgShp" presStyleIdx="0" presStyleCnt="1"/>
      <dgm:spPr/>
    </dgm:pt>
    <dgm:pt modelId="{E09CCF01-C81E-4918-8BDC-873E4C058F87}" type="pres">
      <dgm:prSet presAssocID="{3F38A074-D819-4013-B38F-06E129AB0B48}" presName="linearProcess" presStyleCnt="0"/>
      <dgm:spPr/>
    </dgm:pt>
    <dgm:pt modelId="{FE7C2A0F-073E-4AC8-BABE-E35B07DB8C17}" type="pres">
      <dgm:prSet presAssocID="{44E26652-48AA-4A68-B3FE-25385AD90467}" presName="textNode" presStyleLbl="node1" presStyleIdx="0" presStyleCnt="3">
        <dgm:presLayoutVars>
          <dgm:bulletEnabled val="1"/>
        </dgm:presLayoutVars>
      </dgm:prSet>
      <dgm:spPr/>
    </dgm:pt>
    <dgm:pt modelId="{CFA43AAF-EDFC-4C66-ABA5-23F8F4B21BB4}" type="pres">
      <dgm:prSet presAssocID="{9F2E5151-74E0-4BBE-8385-3A9311AFEA19}" presName="sibTrans" presStyleCnt="0"/>
      <dgm:spPr/>
    </dgm:pt>
    <dgm:pt modelId="{FDF746F5-284A-454E-A569-96EA78F9A311}" type="pres">
      <dgm:prSet presAssocID="{AEB302A7-5CD1-4902-BC30-A4ACC47FF7C6}" presName="textNode" presStyleLbl="node1" presStyleIdx="1" presStyleCnt="3">
        <dgm:presLayoutVars>
          <dgm:bulletEnabled val="1"/>
        </dgm:presLayoutVars>
      </dgm:prSet>
      <dgm:spPr/>
    </dgm:pt>
    <dgm:pt modelId="{F7D4FE00-114F-4982-BC22-70B46FFCF510}" type="pres">
      <dgm:prSet presAssocID="{7D94323D-5A7B-426E-9AB0-E4B69AA7A9F4}" presName="sibTrans" presStyleCnt="0"/>
      <dgm:spPr/>
    </dgm:pt>
    <dgm:pt modelId="{3054C568-F157-483C-95D1-42706BAE61EE}" type="pres">
      <dgm:prSet presAssocID="{FA86B409-6F80-46A3-8DAB-46C8749DD107}" presName="textNode" presStyleLbl="node1" presStyleIdx="2" presStyleCnt="3">
        <dgm:presLayoutVars>
          <dgm:bulletEnabled val="1"/>
        </dgm:presLayoutVars>
      </dgm:prSet>
      <dgm:spPr/>
    </dgm:pt>
  </dgm:ptLst>
  <dgm:cxnLst>
    <dgm:cxn modelId="{5C275E60-CE9D-48B7-A169-82BA1418161B}" srcId="{3F38A074-D819-4013-B38F-06E129AB0B48}" destId="{FA86B409-6F80-46A3-8DAB-46C8749DD107}" srcOrd="2" destOrd="0" parTransId="{F086BC0D-D290-4EEE-A9F1-371C9D6E9A5A}" sibTransId="{BF1B890A-DF01-4EA5-9006-8695857FF925}"/>
    <dgm:cxn modelId="{379B7C49-EF1E-4031-A0A9-A23F66F82D75}" srcId="{3F38A074-D819-4013-B38F-06E129AB0B48}" destId="{44E26652-48AA-4A68-B3FE-25385AD90467}" srcOrd="0" destOrd="0" parTransId="{3DECAAA6-D0CF-4881-8E21-79EBC8757C83}" sibTransId="{9F2E5151-74E0-4BBE-8385-3A9311AFEA19}"/>
    <dgm:cxn modelId="{52CCFD4F-B456-4BC3-B322-E11EF704117E}" type="presOf" srcId="{AEB302A7-5CD1-4902-BC30-A4ACC47FF7C6}" destId="{FDF746F5-284A-454E-A569-96EA78F9A311}" srcOrd="0" destOrd="0" presId="urn:microsoft.com/office/officeart/2005/8/layout/hProcess9"/>
    <dgm:cxn modelId="{00E7A173-F5E0-433D-9606-C5A20000E112}" type="presOf" srcId="{44E26652-48AA-4A68-B3FE-25385AD90467}" destId="{FE7C2A0F-073E-4AC8-BABE-E35B07DB8C17}" srcOrd="0" destOrd="0" presId="urn:microsoft.com/office/officeart/2005/8/layout/hProcess9"/>
    <dgm:cxn modelId="{0CA3CCA2-1242-4E84-9163-F1E8F9F10802}" srcId="{3F38A074-D819-4013-B38F-06E129AB0B48}" destId="{AEB302A7-5CD1-4902-BC30-A4ACC47FF7C6}" srcOrd="1" destOrd="0" parTransId="{BADD015F-2529-40D4-88B5-8D21968DD0CA}" sibTransId="{7D94323D-5A7B-426E-9AB0-E4B69AA7A9F4}"/>
    <dgm:cxn modelId="{ACED0BD2-127E-40DF-B80B-CB0101A0BC7F}" type="presOf" srcId="{FA86B409-6F80-46A3-8DAB-46C8749DD107}" destId="{3054C568-F157-483C-95D1-42706BAE61EE}" srcOrd="0" destOrd="0" presId="urn:microsoft.com/office/officeart/2005/8/layout/hProcess9"/>
    <dgm:cxn modelId="{B15565EB-ED97-47E7-9DE5-8DF595152432}" type="presOf" srcId="{3F38A074-D819-4013-B38F-06E129AB0B48}" destId="{11683566-5FF5-4794-9181-E022A3A86168}" srcOrd="0" destOrd="0" presId="urn:microsoft.com/office/officeart/2005/8/layout/hProcess9"/>
    <dgm:cxn modelId="{23E16756-5E67-46D8-97F2-2D489F2A5BEF}" type="presParOf" srcId="{11683566-5FF5-4794-9181-E022A3A86168}" destId="{33981466-9C20-420F-B118-922A9EF86830}" srcOrd="0" destOrd="0" presId="urn:microsoft.com/office/officeart/2005/8/layout/hProcess9"/>
    <dgm:cxn modelId="{E941E97A-F9A2-4A2D-BB27-20BD2F2C98ED}" type="presParOf" srcId="{11683566-5FF5-4794-9181-E022A3A86168}" destId="{E09CCF01-C81E-4918-8BDC-873E4C058F87}" srcOrd="1" destOrd="0" presId="urn:microsoft.com/office/officeart/2005/8/layout/hProcess9"/>
    <dgm:cxn modelId="{4D442A97-7C79-4135-B6E9-8727219DA854}" type="presParOf" srcId="{E09CCF01-C81E-4918-8BDC-873E4C058F87}" destId="{FE7C2A0F-073E-4AC8-BABE-E35B07DB8C17}" srcOrd="0" destOrd="0" presId="urn:microsoft.com/office/officeart/2005/8/layout/hProcess9"/>
    <dgm:cxn modelId="{8C2EA711-AC89-4660-B450-B8D57BF260A9}" type="presParOf" srcId="{E09CCF01-C81E-4918-8BDC-873E4C058F87}" destId="{CFA43AAF-EDFC-4C66-ABA5-23F8F4B21BB4}" srcOrd="1" destOrd="0" presId="urn:microsoft.com/office/officeart/2005/8/layout/hProcess9"/>
    <dgm:cxn modelId="{4AEA8309-1FD7-47CD-A1E7-5D25ED9A6C1D}" type="presParOf" srcId="{E09CCF01-C81E-4918-8BDC-873E4C058F87}" destId="{FDF746F5-284A-454E-A569-96EA78F9A311}" srcOrd="2" destOrd="0" presId="urn:microsoft.com/office/officeart/2005/8/layout/hProcess9"/>
    <dgm:cxn modelId="{B81103FE-168C-4F58-81A0-636E92D8A84E}" type="presParOf" srcId="{E09CCF01-C81E-4918-8BDC-873E4C058F87}" destId="{F7D4FE00-114F-4982-BC22-70B46FFCF510}" srcOrd="3" destOrd="0" presId="urn:microsoft.com/office/officeart/2005/8/layout/hProcess9"/>
    <dgm:cxn modelId="{046ED822-5BED-40E1-ACC9-4C1490584A6D}" type="presParOf" srcId="{E09CCF01-C81E-4918-8BDC-873E4C058F87}" destId="{3054C568-F157-483C-95D1-42706BAE61EE}"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11D234F-EDFB-40AF-94A6-27DC2FF8D5EE}"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tr-TR"/>
        </a:p>
      </dgm:t>
    </dgm:pt>
    <dgm:pt modelId="{F3C6A280-40B1-4B22-AF79-F57944BDD014}">
      <dgm:prSet/>
      <dgm:spPr/>
      <dgm:t>
        <a:bodyPr/>
        <a:lstStyle/>
        <a:p>
          <a:pPr algn="ctr"/>
          <a:r>
            <a:rPr lang="tr-TR" dirty="0"/>
            <a:t>DOSYALAMA İŞLEMLERİYLE KASADA FİYAT GÜNCELLEME İŞLEMİ</a:t>
          </a:r>
        </a:p>
      </dgm:t>
    </dgm:pt>
    <dgm:pt modelId="{A6F370CB-36E8-4EA6-9DA5-DE46EA59A7E0}" type="parTrans" cxnId="{04DFCBCB-3A45-4749-A7E7-F3B735B2B568}">
      <dgm:prSet/>
      <dgm:spPr/>
      <dgm:t>
        <a:bodyPr/>
        <a:lstStyle/>
        <a:p>
          <a:endParaRPr lang="tr-TR"/>
        </a:p>
      </dgm:t>
    </dgm:pt>
    <dgm:pt modelId="{C02D5C5C-14D7-4CF6-A279-0C6819EACFF1}" type="sibTrans" cxnId="{04DFCBCB-3A45-4749-A7E7-F3B735B2B568}">
      <dgm:prSet/>
      <dgm:spPr/>
      <dgm:t>
        <a:bodyPr/>
        <a:lstStyle/>
        <a:p>
          <a:endParaRPr lang="tr-TR"/>
        </a:p>
      </dgm:t>
    </dgm:pt>
    <dgm:pt modelId="{33279DDC-1AF9-41BA-B53B-DB7F966E74CF}" type="pres">
      <dgm:prSet presAssocID="{711D234F-EDFB-40AF-94A6-27DC2FF8D5EE}" presName="linear" presStyleCnt="0">
        <dgm:presLayoutVars>
          <dgm:animLvl val="lvl"/>
          <dgm:resizeHandles val="exact"/>
        </dgm:presLayoutVars>
      </dgm:prSet>
      <dgm:spPr/>
    </dgm:pt>
    <dgm:pt modelId="{1E1128CB-7DB3-4652-AE1C-C8C363EEED25}" type="pres">
      <dgm:prSet presAssocID="{F3C6A280-40B1-4B22-AF79-F57944BDD014}" presName="parentText" presStyleLbl="node1" presStyleIdx="0" presStyleCnt="1" custLinFactNeighborX="-13390" custLinFactNeighborY="0">
        <dgm:presLayoutVars>
          <dgm:chMax val="0"/>
          <dgm:bulletEnabled val="1"/>
        </dgm:presLayoutVars>
      </dgm:prSet>
      <dgm:spPr/>
    </dgm:pt>
  </dgm:ptLst>
  <dgm:cxnLst>
    <dgm:cxn modelId="{42E3BEAA-6D17-40D3-956B-BBD5E6AAE720}" type="presOf" srcId="{F3C6A280-40B1-4B22-AF79-F57944BDD014}" destId="{1E1128CB-7DB3-4652-AE1C-C8C363EEED25}" srcOrd="0" destOrd="0" presId="urn:microsoft.com/office/officeart/2005/8/layout/vList2"/>
    <dgm:cxn modelId="{04DFCBCB-3A45-4749-A7E7-F3B735B2B568}" srcId="{711D234F-EDFB-40AF-94A6-27DC2FF8D5EE}" destId="{F3C6A280-40B1-4B22-AF79-F57944BDD014}" srcOrd="0" destOrd="0" parTransId="{A6F370CB-36E8-4EA6-9DA5-DE46EA59A7E0}" sibTransId="{C02D5C5C-14D7-4CF6-A279-0C6819EACFF1}"/>
    <dgm:cxn modelId="{19B762E7-081F-4C11-96F1-2A841B091CE2}" type="presOf" srcId="{711D234F-EDFB-40AF-94A6-27DC2FF8D5EE}" destId="{33279DDC-1AF9-41BA-B53B-DB7F966E74CF}" srcOrd="0" destOrd="0" presId="urn:microsoft.com/office/officeart/2005/8/layout/vList2"/>
    <dgm:cxn modelId="{4D8FF2D2-6A0B-415F-B337-E7F319255EA0}" type="presParOf" srcId="{33279DDC-1AF9-41BA-B53B-DB7F966E74CF}" destId="{1E1128CB-7DB3-4652-AE1C-C8C363EEED25}"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B8C9EE-C1B4-4BE0-90E2-F2E8B5F4D53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tr-TR"/>
        </a:p>
      </dgm:t>
    </dgm:pt>
    <dgm:pt modelId="{7EF223CC-0E8C-43EA-A5AF-DEF6EE9A8D38}">
      <dgm:prSet/>
      <dgm:spPr/>
      <dgm:t>
        <a:bodyPr/>
        <a:lstStyle/>
        <a:p>
          <a:r>
            <a:rPr lang="tr-TR" dirty="0" err="1"/>
            <a:t>malloc</a:t>
          </a:r>
          <a:r>
            <a:rPr lang="tr-TR" dirty="0"/>
            <a:t>() ile dinamik bellek ataması yapıldı.</a:t>
          </a:r>
        </a:p>
      </dgm:t>
    </dgm:pt>
    <dgm:pt modelId="{6FC5E420-FC05-4D07-9A55-7FC8B732C8A6}" type="parTrans" cxnId="{9438A126-F084-4459-B351-DF7F8DE56A96}">
      <dgm:prSet/>
      <dgm:spPr/>
      <dgm:t>
        <a:bodyPr/>
        <a:lstStyle/>
        <a:p>
          <a:endParaRPr lang="tr-TR"/>
        </a:p>
      </dgm:t>
    </dgm:pt>
    <dgm:pt modelId="{18C709E7-5429-48DA-9DB9-721B4987EE6D}" type="sibTrans" cxnId="{9438A126-F084-4459-B351-DF7F8DE56A96}">
      <dgm:prSet/>
      <dgm:spPr/>
      <dgm:t>
        <a:bodyPr/>
        <a:lstStyle/>
        <a:p>
          <a:endParaRPr lang="tr-TR"/>
        </a:p>
      </dgm:t>
    </dgm:pt>
    <dgm:pt modelId="{B8CEBF8A-D99B-41E8-8A63-BCBA0A9E6F94}" type="pres">
      <dgm:prSet presAssocID="{44B8C9EE-C1B4-4BE0-90E2-F2E8B5F4D530}" presName="linear" presStyleCnt="0">
        <dgm:presLayoutVars>
          <dgm:animLvl val="lvl"/>
          <dgm:resizeHandles val="exact"/>
        </dgm:presLayoutVars>
      </dgm:prSet>
      <dgm:spPr/>
    </dgm:pt>
    <dgm:pt modelId="{1D7FA9AE-BB90-44BA-A1A1-B2F157A87524}" type="pres">
      <dgm:prSet presAssocID="{7EF223CC-0E8C-43EA-A5AF-DEF6EE9A8D38}" presName="parentText" presStyleLbl="node1" presStyleIdx="0" presStyleCnt="1">
        <dgm:presLayoutVars>
          <dgm:chMax val="0"/>
          <dgm:bulletEnabled val="1"/>
        </dgm:presLayoutVars>
      </dgm:prSet>
      <dgm:spPr/>
    </dgm:pt>
  </dgm:ptLst>
  <dgm:cxnLst>
    <dgm:cxn modelId="{9438A126-F084-4459-B351-DF7F8DE56A96}" srcId="{44B8C9EE-C1B4-4BE0-90E2-F2E8B5F4D530}" destId="{7EF223CC-0E8C-43EA-A5AF-DEF6EE9A8D38}" srcOrd="0" destOrd="0" parTransId="{6FC5E420-FC05-4D07-9A55-7FC8B732C8A6}" sibTransId="{18C709E7-5429-48DA-9DB9-721B4987EE6D}"/>
    <dgm:cxn modelId="{A5DF9279-AB6C-4A1A-AB1E-39AFCDE7562A}" type="presOf" srcId="{44B8C9EE-C1B4-4BE0-90E2-F2E8B5F4D530}" destId="{B8CEBF8A-D99B-41E8-8A63-BCBA0A9E6F94}" srcOrd="0" destOrd="0" presId="urn:microsoft.com/office/officeart/2005/8/layout/vList2"/>
    <dgm:cxn modelId="{96FD2593-E0D5-439F-ACBA-60F35B50C6C5}" type="presOf" srcId="{7EF223CC-0E8C-43EA-A5AF-DEF6EE9A8D38}" destId="{1D7FA9AE-BB90-44BA-A1A1-B2F157A87524}" srcOrd="0" destOrd="0" presId="urn:microsoft.com/office/officeart/2005/8/layout/vList2"/>
    <dgm:cxn modelId="{D3F85F0D-4C8F-4BA8-9709-8C802CCDAF48}" type="presParOf" srcId="{B8CEBF8A-D99B-41E8-8A63-BCBA0A9E6F94}" destId="{1D7FA9AE-BB90-44BA-A1A1-B2F157A8752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FDF332-57F4-41AD-9028-7F718A67782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B4BC6DC6-18FA-47E4-8A50-0F0EB0A2FA67}">
      <dgm:prSet/>
      <dgm:spPr>
        <a:solidFill>
          <a:schemeClr val="accent2">
            <a:lumMod val="75000"/>
          </a:schemeClr>
        </a:solidFill>
      </dgm:spPr>
      <dgm:t>
        <a:bodyPr/>
        <a:lstStyle/>
        <a:p>
          <a:r>
            <a:rPr lang="tr-TR" dirty="0"/>
            <a:t>Ekran boyutunu algılamak için </a:t>
          </a:r>
          <a:r>
            <a:rPr lang="tr-TR" dirty="0" err="1"/>
            <a:t>Windows.API</a:t>
          </a:r>
          <a:r>
            <a:rPr lang="tr-TR" dirty="0"/>
            <a:t> ile iletişime geçildi.</a:t>
          </a:r>
        </a:p>
      </dgm:t>
    </dgm:pt>
    <dgm:pt modelId="{89F8331D-A360-4345-912C-32B80049763A}" type="parTrans" cxnId="{CC19097E-6323-4250-8FA6-BCD8C01A8080}">
      <dgm:prSet/>
      <dgm:spPr/>
      <dgm:t>
        <a:bodyPr/>
        <a:lstStyle/>
        <a:p>
          <a:endParaRPr lang="tr-TR"/>
        </a:p>
      </dgm:t>
    </dgm:pt>
    <dgm:pt modelId="{8133D068-9903-49D5-885F-DA5D3B108B99}" type="sibTrans" cxnId="{CC19097E-6323-4250-8FA6-BCD8C01A8080}">
      <dgm:prSet/>
      <dgm:spPr/>
      <dgm:t>
        <a:bodyPr/>
        <a:lstStyle/>
        <a:p>
          <a:endParaRPr lang="tr-TR"/>
        </a:p>
      </dgm:t>
    </dgm:pt>
    <dgm:pt modelId="{80749F99-D2CF-4EE0-A9CB-034DADAD3CAE}" type="pres">
      <dgm:prSet presAssocID="{05FDF332-57F4-41AD-9028-7F718A677820}" presName="linear" presStyleCnt="0">
        <dgm:presLayoutVars>
          <dgm:animLvl val="lvl"/>
          <dgm:resizeHandles val="exact"/>
        </dgm:presLayoutVars>
      </dgm:prSet>
      <dgm:spPr/>
    </dgm:pt>
    <dgm:pt modelId="{B376417B-EBB1-4226-AEB8-67FD549E0D76}" type="pres">
      <dgm:prSet presAssocID="{B4BC6DC6-18FA-47E4-8A50-0F0EB0A2FA67}" presName="parentText" presStyleLbl="node1" presStyleIdx="0" presStyleCnt="1" custLinFactNeighborY="-21193">
        <dgm:presLayoutVars>
          <dgm:chMax val="0"/>
          <dgm:bulletEnabled val="1"/>
        </dgm:presLayoutVars>
      </dgm:prSet>
      <dgm:spPr/>
    </dgm:pt>
  </dgm:ptLst>
  <dgm:cxnLst>
    <dgm:cxn modelId="{2593E024-37CC-4C14-AEF1-8BF3B692992B}" type="presOf" srcId="{B4BC6DC6-18FA-47E4-8A50-0F0EB0A2FA67}" destId="{B376417B-EBB1-4226-AEB8-67FD549E0D76}" srcOrd="0" destOrd="0" presId="urn:microsoft.com/office/officeart/2005/8/layout/vList2"/>
    <dgm:cxn modelId="{1B5D0A29-1750-43D2-9188-C035C303597E}" type="presOf" srcId="{05FDF332-57F4-41AD-9028-7F718A677820}" destId="{80749F99-D2CF-4EE0-A9CB-034DADAD3CAE}" srcOrd="0" destOrd="0" presId="urn:microsoft.com/office/officeart/2005/8/layout/vList2"/>
    <dgm:cxn modelId="{CC19097E-6323-4250-8FA6-BCD8C01A8080}" srcId="{05FDF332-57F4-41AD-9028-7F718A677820}" destId="{B4BC6DC6-18FA-47E4-8A50-0F0EB0A2FA67}" srcOrd="0" destOrd="0" parTransId="{89F8331D-A360-4345-912C-32B80049763A}" sibTransId="{8133D068-9903-49D5-885F-DA5D3B108B99}"/>
    <dgm:cxn modelId="{653F09D1-E0D1-4ADB-BA75-CBA2EBA69DD9}" type="presParOf" srcId="{80749F99-D2CF-4EE0-A9CB-034DADAD3CAE}" destId="{B376417B-EBB1-4226-AEB8-67FD549E0D76}"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3B6CDE-A6C5-49DC-B872-C1319E1404B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709F2BA6-F9DE-4258-801E-A0AA4E597A9B}">
      <dgm:prSet/>
      <dgm:spPr>
        <a:solidFill>
          <a:schemeClr val="accent3">
            <a:lumMod val="50000"/>
          </a:schemeClr>
        </a:solidFill>
      </dgm:spPr>
      <dgm:t>
        <a:bodyPr/>
        <a:lstStyle/>
        <a:p>
          <a:r>
            <a:rPr lang="tr-TR" dirty="0" err="1"/>
            <a:t>ShowWindow</a:t>
          </a:r>
          <a:r>
            <a:rPr lang="tr-TR" dirty="0"/>
            <a:t>() fonksiyonu ile alınan ekran bilgisine göre konsol penceresi tam ekran boyutuna getirildi.</a:t>
          </a:r>
        </a:p>
      </dgm:t>
    </dgm:pt>
    <dgm:pt modelId="{B37CA586-7B73-4D5C-99FD-9323B9BE68AD}" type="parTrans" cxnId="{B4BD8358-05F8-4988-A5D7-E7E3EDAC9F14}">
      <dgm:prSet/>
      <dgm:spPr/>
      <dgm:t>
        <a:bodyPr/>
        <a:lstStyle/>
        <a:p>
          <a:endParaRPr lang="tr-TR"/>
        </a:p>
      </dgm:t>
    </dgm:pt>
    <dgm:pt modelId="{E2F7E07F-8080-4B34-B968-655A9F0ACCD9}" type="sibTrans" cxnId="{B4BD8358-05F8-4988-A5D7-E7E3EDAC9F14}">
      <dgm:prSet/>
      <dgm:spPr/>
      <dgm:t>
        <a:bodyPr/>
        <a:lstStyle/>
        <a:p>
          <a:endParaRPr lang="tr-TR"/>
        </a:p>
      </dgm:t>
    </dgm:pt>
    <dgm:pt modelId="{0FCD3720-27B7-4D4C-95BC-F5D5A084BB2C}" type="pres">
      <dgm:prSet presAssocID="{0B3B6CDE-A6C5-49DC-B872-C1319E1404B2}" presName="linear" presStyleCnt="0">
        <dgm:presLayoutVars>
          <dgm:animLvl val="lvl"/>
          <dgm:resizeHandles val="exact"/>
        </dgm:presLayoutVars>
      </dgm:prSet>
      <dgm:spPr/>
    </dgm:pt>
    <dgm:pt modelId="{485A1453-74B3-4280-98CC-E792CBFA3C5A}" type="pres">
      <dgm:prSet presAssocID="{709F2BA6-F9DE-4258-801E-A0AA4E597A9B}" presName="parentText" presStyleLbl="node1" presStyleIdx="0" presStyleCnt="1" custLinFactNeighborX="-4706" custLinFactNeighborY="-27894">
        <dgm:presLayoutVars>
          <dgm:chMax val="0"/>
          <dgm:bulletEnabled val="1"/>
        </dgm:presLayoutVars>
      </dgm:prSet>
      <dgm:spPr/>
    </dgm:pt>
  </dgm:ptLst>
  <dgm:cxnLst>
    <dgm:cxn modelId="{B4BD8358-05F8-4988-A5D7-E7E3EDAC9F14}" srcId="{0B3B6CDE-A6C5-49DC-B872-C1319E1404B2}" destId="{709F2BA6-F9DE-4258-801E-A0AA4E597A9B}" srcOrd="0" destOrd="0" parTransId="{B37CA586-7B73-4D5C-99FD-9323B9BE68AD}" sibTransId="{E2F7E07F-8080-4B34-B968-655A9F0ACCD9}"/>
    <dgm:cxn modelId="{3A4E339C-B82D-4920-927E-2A262A8FDCF7}" type="presOf" srcId="{709F2BA6-F9DE-4258-801E-A0AA4E597A9B}" destId="{485A1453-74B3-4280-98CC-E792CBFA3C5A}" srcOrd="0" destOrd="0" presId="urn:microsoft.com/office/officeart/2005/8/layout/vList2"/>
    <dgm:cxn modelId="{510AC2D3-DF4A-4387-8DBC-AC76919C007B}" type="presOf" srcId="{0B3B6CDE-A6C5-49DC-B872-C1319E1404B2}" destId="{0FCD3720-27B7-4D4C-95BC-F5D5A084BB2C}" srcOrd="0" destOrd="0" presId="urn:microsoft.com/office/officeart/2005/8/layout/vList2"/>
    <dgm:cxn modelId="{82BB62EC-FFA3-471D-896D-9ADFD7B5EBB7}" type="presParOf" srcId="{0FCD3720-27B7-4D4C-95BC-F5D5A084BB2C}" destId="{485A1453-74B3-4280-98CC-E792CBFA3C5A}" srcOrd="0"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2" csCatId="colorful" phldr="1"/>
      <dgm:spPr/>
      <dgm:t>
        <a:bodyPr/>
        <a:lstStyle/>
        <a:p>
          <a:endParaRPr lang="en-US"/>
        </a:p>
      </dgm:t>
    </dgm:pt>
    <dgm:pt modelId="{4259F840-24E7-476F-9F30-482E46395856}">
      <dgm:prSet phldrT="[Text]" custT="1"/>
      <dgm:spPr/>
      <dgm:t>
        <a:bodyPr/>
        <a:lstStyle/>
        <a:p>
          <a:r>
            <a:rPr lang="tr-TR" sz="1800" dirty="0" err="1">
              <a:latin typeface="+mn-lt"/>
            </a:rPr>
            <a:t>Headerler</a:t>
          </a:r>
          <a:endParaRPr lang="en-US" sz="1800" dirty="0">
            <a:latin typeface="+mn-lt"/>
          </a:endParaRP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73820394-2159-4075-9E6F-217263B07F8B}">
      <dgm:prSet phldrT="[Text]" custT="1"/>
      <dgm:spPr/>
      <dgm:t>
        <a:bodyPr/>
        <a:lstStyle/>
        <a:p>
          <a:pPr>
            <a:buFont typeface="Symbol" panose="05050102010706020507" pitchFamily="18" charset="2"/>
            <a:buChar char=""/>
          </a:pPr>
          <a:r>
            <a:rPr lang="tr-TR" sz="1800" dirty="0">
              <a:latin typeface="+mn-lt"/>
            </a:rPr>
            <a:t>Değişkenler</a:t>
          </a:r>
          <a:endParaRPr lang="en-US" sz="1800" dirty="0">
            <a:latin typeface="+mn-lt"/>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46CCF975-B191-418C-B5FA-BA64904C8309}">
      <dgm:prSet phldrT="[Text]" custT="1"/>
      <dgm:spPr/>
      <dgm:t>
        <a:bodyPr/>
        <a:lstStyle/>
        <a:p>
          <a:pPr>
            <a:buFont typeface="Symbol" panose="05050102010706020507" pitchFamily="18" charset="2"/>
            <a:buChar char=""/>
          </a:pPr>
          <a:r>
            <a:rPr lang="tr-TR" sz="1800" dirty="0">
              <a:latin typeface="+mn-lt"/>
            </a:rPr>
            <a:t>Fonksiyonlar</a:t>
          </a:r>
          <a:endParaRPr lang="en-US" sz="1800" dirty="0">
            <a:latin typeface="+mn-lt"/>
          </a:endParaRPr>
        </a:p>
      </dgm:t>
    </dgm:pt>
    <dgm:pt modelId="{DC08A137-50B5-4CBA-89FD-3FDCB236C224}" type="parTrans" cxnId="{6308BA30-2CBD-4C3A-A6EB-1AE9EB6F2651}">
      <dgm:prSet/>
      <dgm:spPr/>
      <dgm:t>
        <a:bodyPr/>
        <a:lstStyle/>
        <a:p>
          <a:endParaRPr lang="tr-TR"/>
        </a:p>
      </dgm:t>
    </dgm:pt>
    <dgm:pt modelId="{D20B3D4E-5605-4377-8A96-C7C9E45EB01C}" type="sibTrans" cxnId="{6308BA30-2CBD-4C3A-A6EB-1AE9EB6F2651}">
      <dgm:prSet/>
      <dgm:spPr/>
      <dgm:t>
        <a:bodyPr/>
        <a:lstStyle/>
        <a:p>
          <a:endParaRPr lang="tr-TR"/>
        </a:p>
      </dgm:t>
    </dgm:pt>
    <dgm:pt modelId="{EACA0E3B-FCD8-412A-9752-452010039F1C}">
      <dgm:prSet phldrT="[Text]" custT="1"/>
      <dgm:spPr/>
      <dgm:t>
        <a:bodyPr/>
        <a:lstStyle/>
        <a:p>
          <a:r>
            <a:rPr lang="tr-TR" sz="1800" dirty="0" err="1">
              <a:latin typeface="+mn-lt"/>
            </a:rPr>
            <a:t>Structlar</a:t>
          </a:r>
          <a:endParaRPr lang="en-US" sz="1800" dirty="0">
            <a:latin typeface="+mn-lt"/>
          </a:endParaRPr>
        </a:p>
      </dgm:t>
    </dgm:pt>
    <dgm:pt modelId="{053EF2C8-7380-44E7-8780-3CA6166A9889}" type="parTrans" cxnId="{5B2729A1-A7FA-4997-AEB1-D0ED0B4A70B3}">
      <dgm:prSet/>
      <dgm:spPr/>
      <dgm:t>
        <a:bodyPr/>
        <a:lstStyle/>
        <a:p>
          <a:endParaRPr lang="tr-TR"/>
        </a:p>
      </dgm:t>
    </dgm:pt>
    <dgm:pt modelId="{C666CB1D-B421-4804-8D9D-C4303527D6DB}" type="sibTrans" cxnId="{5B2729A1-A7FA-4997-AEB1-D0ED0B4A70B3}">
      <dgm:prSet/>
      <dgm:spPr/>
      <dgm:t>
        <a:bodyPr/>
        <a:lstStyle/>
        <a:p>
          <a:endParaRPr lang="tr-TR"/>
        </a:p>
      </dgm:t>
    </dgm:pt>
    <dgm:pt modelId="{461DA6F0-1237-4211-BACC-584B1F2001B7}">
      <dgm:prSet/>
      <dgm:spPr/>
      <dgm:t>
        <a:bodyPr/>
        <a:lstStyle/>
        <a:p>
          <a:r>
            <a:rPr lang="tr-TR" dirty="0"/>
            <a:t>&lt;</a:t>
          </a:r>
          <a:r>
            <a:rPr lang="tr-TR" dirty="0" err="1"/>
            <a:t>conio.h</a:t>
          </a:r>
          <a:r>
            <a:rPr lang="tr-TR" dirty="0"/>
            <a:t>&gt; </a:t>
          </a:r>
        </a:p>
      </dgm:t>
    </dgm:pt>
    <dgm:pt modelId="{EE858886-38A7-4C70-B6F0-16849FDFB24C}" type="parTrans" cxnId="{03238373-F077-406D-BA83-F963BD628BB4}">
      <dgm:prSet/>
      <dgm:spPr/>
      <dgm:t>
        <a:bodyPr/>
        <a:lstStyle/>
        <a:p>
          <a:endParaRPr lang="tr-TR"/>
        </a:p>
      </dgm:t>
    </dgm:pt>
    <dgm:pt modelId="{4F9B6890-2E43-491D-8C63-E21A459C6D1C}" type="sibTrans" cxnId="{03238373-F077-406D-BA83-F963BD628BB4}">
      <dgm:prSet/>
      <dgm:spPr/>
      <dgm:t>
        <a:bodyPr/>
        <a:lstStyle/>
        <a:p>
          <a:endParaRPr lang="tr-TR"/>
        </a:p>
      </dgm:t>
    </dgm:pt>
    <dgm:pt modelId="{2ABFEAC9-4AB4-4CA2-AADA-150784F4ED0F}">
      <dgm:prSet/>
      <dgm:spPr/>
      <dgm:t>
        <a:bodyPr/>
        <a:lstStyle/>
        <a:p>
          <a:endParaRPr lang="tr-TR"/>
        </a:p>
      </dgm:t>
    </dgm:pt>
    <dgm:pt modelId="{A1442D1B-2A92-4CEB-AFC1-B12DDA108FE3}" type="parTrans" cxnId="{B509B09D-63E7-4A1A-82F8-C59058C84BF6}">
      <dgm:prSet/>
      <dgm:spPr/>
      <dgm:t>
        <a:bodyPr/>
        <a:lstStyle/>
        <a:p>
          <a:endParaRPr lang="tr-TR"/>
        </a:p>
      </dgm:t>
    </dgm:pt>
    <dgm:pt modelId="{17DA64D5-0FCC-42CF-9601-B7E5FC868A29}" type="sibTrans" cxnId="{B509B09D-63E7-4A1A-82F8-C59058C84BF6}">
      <dgm:prSet/>
      <dgm:spPr/>
      <dgm:t>
        <a:bodyPr/>
        <a:lstStyle/>
        <a:p>
          <a:endParaRPr lang="tr-TR"/>
        </a:p>
      </dgm:t>
    </dgm:pt>
    <dgm:pt modelId="{967CCBC9-62A9-4029-B971-A990138FDAB3}">
      <dgm:prSet/>
      <dgm:spPr/>
      <dgm:t>
        <a:bodyPr/>
        <a:lstStyle/>
        <a:p>
          <a:r>
            <a:rPr lang="tr-TR" dirty="0"/>
            <a:t>&lt;</a:t>
          </a:r>
          <a:r>
            <a:rPr lang="tr-TR" dirty="0" err="1"/>
            <a:t>stdio.h</a:t>
          </a:r>
          <a:r>
            <a:rPr lang="tr-TR" dirty="0"/>
            <a:t>&gt;</a:t>
          </a:r>
        </a:p>
      </dgm:t>
    </dgm:pt>
    <dgm:pt modelId="{5E864428-2F64-430F-B55C-53E10D83E7DD}" type="parTrans" cxnId="{5A06C888-202C-400B-AFBA-851F21382ABA}">
      <dgm:prSet/>
      <dgm:spPr/>
      <dgm:t>
        <a:bodyPr/>
        <a:lstStyle/>
        <a:p>
          <a:endParaRPr lang="tr-TR"/>
        </a:p>
      </dgm:t>
    </dgm:pt>
    <dgm:pt modelId="{0C9C9555-CE0B-48D5-BBA2-CCB2FBA4EF18}" type="sibTrans" cxnId="{5A06C888-202C-400B-AFBA-851F21382ABA}">
      <dgm:prSet/>
      <dgm:spPr/>
      <dgm:t>
        <a:bodyPr/>
        <a:lstStyle/>
        <a:p>
          <a:endParaRPr lang="tr-TR"/>
        </a:p>
      </dgm:t>
    </dgm:pt>
    <dgm:pt modelId="{9F50AD7C-C91F-441D-AD62-3517DE1113FD}">
      <dgm:prSet/>
      <dgm:spPr/>
      <dgm:t>
        <a:bodyPr/>
        <a:lstStyle/>
        <a:p>
          <a:r>
            <a:rPr lang="tr-TR" dirty="0"/>
            <a:t>&lt;</a:t>
          </a:r>
          <a:r>
            <a:rPr lang="tr-TR" dirty="0" err="1"/>
            <a:t>stdlib.h</a:t>
          </a:r>
          <a:r>
            <a:rPr lang="tr-TR" dirty="0"/>
            <a:t>&gt;</a:t>
          </a:r>
        </a:p>
      </dgm:t>
    </dgm:pt>
    <dgm:pt modelId="{12C49A0C-AE51-431F-A658-30F9018299EF}" type="parTrans" cxnId="{6158835B-8A19-4081-9A7B-07880F844416}">
      <dgm:prSet/>
      <dgm:spPr/>
      <dgm:t>
        <a:bodyPr/>
        <a:lstStyle/>
        <a:p>
          <a:endParaRPr lang="tr-TR"/>
        </a:p>
      </dgm:t>
    </dgm:pt>
    <dgm:pt modelId="{63C0E407-A1CE-43DE-A258-29BA4A701584}" type="sibTrans" cxnId="{6158835B-8A19-4081-9A7B-07880F844416}">
      <dgm:prSet/>
      <dgm:spPr/>
      <dgm:t>
        <a:bodyPr/>
        <a:lstStyle/>
        <a:p>
          <a:endParaRPr lang="tr-TR"/>
        </a:p>
      </dgm:t>
    </dgm:pt>
    <dgm:pt modelId="{F7DD9A60-E5BE-4E72-93E3-B5D69219494E}">
      <dgm:prSet/>
      <dgm:spPr/>
      <dgm:t>
        <a:bodyPr/>
        <a:lstStyle/>
        <a:p>
          <a:r>
            <a:rPr lang="tr-TR" dirty="0"/>
            <a:t>&lt;</a:t>
          </a:r>
          <a:r>
            <a:rPr lang="tr-TR" dirty="0" err="1"/>
            <a:t>string.h</a:t>
          </a:r>
          <a:r>
            <a:rPr lang="tr-TR" dirty="0"/>
            <a:t>&gt;</a:t>
          </a:r>
        </a:p>
        <a:p>
          <a:r>
            <a:rPr lang="tr-TR" dirty="0"/>
            <a:t>&lt;</a:t>
          </a:r>
          <a:r>
            <a:rPr lang="tr-TR" dirty="0" err="1"/>
            <a:t>time.h</a:t>
          </a:r>
          <a:r>
            <a:rPr lang="tr-TR" dirty="0"/>
            <a:t>&gt;</a:t>
          </a:r>
        </a:p>
      </dgm:t>
    </dgm:pt>
    <dgm:pt modelId="{5E38FE35-39A3-4533-A0CC-8768A9C32FA0}" type="parTrans" cxnId="{B89081C9-7054-431D-B003-0C09AF6A7E0D}">
      <dgm:prSet/>
      <dgm:spPr/>
      <dgm:t>
        <a:bodyPr/>
        <a:lstStyle/>
        <a:p>
          <a:endParaRPr lang="tr-TR"/>
        </a:p>
      </dgm:t>
    </dgm:pt>
    <dgm:pt modelId="{5CE4001F-969B-4949-9467-71478CC40917}" type="sibTrans" cxnId="{B89081C9-7054-431D-B003-0C09AF6A7E0D}">
      <dgm:prSet/>
      <dgm:spPr/>
      <dgm:t>
        <a:bodyPr/>
        <a:lstStyle/>
        <a:p>
          <a:endParaRPr lang="tr-TR"/>
        </a:p>
      </dgm:t>
    </dgm:pt>
    <dgm:pt modelId="{11072B3A-3556-46A3-8FE4-F63B9F321614}">
      <dgm:prSet/>
      <dgm:spPr/>
      <dgm:t>
        <a:bodyPr/>
        <a:lstStyle/>
        <a:p>
          <a:endParaRPr lang="tr-TR"/>
        </a:p>
      </dgm:t>
    </dgm:pt>
    <dgm:pt modelId="{6B335090-0848-4648-B958-D2AA2438AC09}" type="parTrans" cxnId="{35C15E3A-6CEF-4E16-8F8F-F47199EBBFC0}">
      <dgm:prSet/>
      <dgm:spPr/>
      <dgm:t>
        <a:bodyPr/>
        <a:lstStyle/>
        <a:p>
          <a:endParaRPr lang="tr-TR"/>
        </a:p>
      </dgm:t>
    </dgm:pt>
    <dgm:pt modelId="{550F1B10-7E27-4A9F-934E-7482F71E4CA8}" type="sibTrans" cxnId="{35C15E3A-6CEF-4E16-8F8F-F47199EBBFC0}">
      <dgm:prSet/>
      <dgm:spPr/>
      <dgm:t>
        <a:bodyPr/>
        <a:lstStyle/>
        <a:p>
          <a:endParaRPr lang="tr-TR"/>
        </a:p>
      </dgm:t>
    </dgm:pt>
    <dgm:pt modelId="{6973FFFF-1057-47DC-B8AF-FDD0F3C02DBC}">
      <dgm:prSet/>
      <dgm:spPr/>
      <dgm:t>
        <a:bodyPr/>
        <a:lstStyle/>
        <a:p>
          <a:r>
            <a:rPr lang="tr-TR" dirty="0"/>
            <a:t>&lt;</a:t>
          </a:r>
          <a:r>
            <a:rPr lang="tr-TR" dirty="0" err="1"/>
            <a:t>unistd.h</a:t>
          </a:r>
          <a:r>
            <a:rPr lang="tr-TR" dirty="0"/>
            <a:t>&gt;</a:t>
          </a:r>
        </a:p>
      </dgm:t>
    </dgm:pt>
    <dgm:pt modelId="{BD827612-9AC7-49EE-9CE0-FB5876D35D06}" type="parTrans" cxnId="{BF10F269-F817-4DE7-B40B-C6A6896C2D4D}">
      <dgm:prSet/>
      <dgm:spPr/>
      <dgm:t>
        <a:bodyPr/>
        <a:lstStyle/>
        <a:p>
          <a:endParaRPr lang="tr-TR"/>
        </a:p>
      </dgm:t>
    </dgm:pt>
    <dgm:pt modelId="{CA37EB61-FE63-4B02-AEF4-E7EAD041BB1E}" type="sibTrans" cxnId="{BF10F269-F817-4DE7-B40B-C6A6896C2D4D}">
      <dgm:prSet/>
      <dgm:spPr/>
      <dgm:t>
        <a:bodyPr/>
        <a:lstStyle/>
        <a:p>
          <a:endParaRPr lang="tr-TR"/>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4">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4">
        <dgm:presLayoutVars>
          <dgm:bulletEnabled val="1"/>
        </dgm:presLayoutVars>
      </dgm:prSet>
      <dgm:spPr/>
    </dgm:pt>
    <dgm:pt modelId="{6BA46904-CB7C-4538-BD49-D3891EF19552}" type="pres">
      <dgm:prSet presAssocID="{4259F840-24E7-476F-9F30-482E46395856}" presName="ConnectLine1" presStyleLbl="sibTrans1D1" presStyleIdx="0" presStyleCnt="4"/>
      <dgm:spPr>
        <a:noFill/>
        <a:ln w="6350" cap="flat" cmpd="sng" algn="ctr">
          <a:solidFill>
            <a:schemeClr val="accent2">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4"/>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ECC36AE7-7226-4F68-AC74-185C09BE7238}" type="pres">
      <dgm:prSet presAssocID="{EACA0E3B-FCD8-412A-9752-452010039F1C}" presName="composite1" presStyleCnt="0"/>
      <dgm:spPr/>
    </dgm:pt>
    <dgm:pt modelId="{4655A483-09EC-4904-9837-7933CC5B5A49}" type="pres">
      <dgm:prSet presAssocID="{EACA0E3B-FCD8-412A-9752-452010039F1C}" presName="parent1" presStyleLbl="alignNode1" presStyleIdx="1" presStyleCnt="4">
        <dgm:presLayoutVars>
          <dgm:chMax val="1"/>
          <dgm:chPref val="1"/>
          <dgm:bulletEnabled val="1"/>
        </dgm:presLayoutVars>
      </dgm:prSet>
      <dgm:spPr/>
    </dgm:pt>
    <dgm:pt modelId="{F020F389-AAAF-4D77-93E5-EE0E2D18BC1D}" type="pres">
      <dgm:prSet presAssocID="{EACA0E3B-FCD8-412A-9752-452010039F1C}" presName="Childtext1" presStyleLbl="revTx" presStyleIdx="1" presStyleCnt="4" custLinFactY="-86299" custLinFactNeighborX="-66682" custLinFactNeighborY="-100000">
        <dgm:presLayoutVars>
          <dgm:bulletEnabled val="1"/>
        </dgm:presLayoutVars>
      </dgm:prSet>
      <dgm:spPr/>
    </dgm:pt>
    <dgm:pt modelId="{0233348A-F2AD-492C-9291-0EF46AD2FDCC}" type="pres">
      <dgm:prSet presAssocID="{EACA0E3B-FCD8-412A-9752-452010039F1C}" presName="ConnectLine1" presStyleLbl="sibTrans1D1" presStyleIdx="1" presStyleCnt="4"/>
      <dgm:spPr>
        <a:noFill/>
        <a:ln w="6350" cap="flat" cmpd="sng" algn="ctr">
          <a:solidFill>
            <a:schemeClr val="accent2">
              <a:hueOff val="2564293"/>
              <a:satOff val="2735"/>
              <a:lumOff val="850"/>
              <a:alphaOff val="0"/>
            </a:schemeClr>
          </a:solidFill>
          <a:prstDash val="dash"/>
          <a:miter lim="800000"/>
        </a:ln>
        <a:effectLst/>
      </dgm:spPr>
    </dgm:pt>
    <dgm:pt modelId="{9272FD17-1EA0-48ED-B55F-61E668EA95CC}" type="pres">
      <dgm:prSet presAssocID="{EACA0E3B-FCD8-412A-9752-452010039F1C}" presName="ConnectLineEnd1" presStyleLbl="lnNode1" presStyleIdx="1" presStyleCnt="4"/>
      <dgm:spPr/>
    </dgm:pt>
    <dgm:pt modelId="{02D1BD6A-473F-4439-BAD9-C63CAFE7D2FC}" type="pres">
      <dgm:prSet presAssocID="{EACA0E3B-FCD8-412A-9752-452010039F1C}" presName="EmptyPane1" presStyleCnt="0"/>
      <dgm:spPr/>
    </dgm:pt>
    <dgm:pt modelId="{5BB0F93D-CA37-4D69-96EE-1E794733473D}" type="pres">
      <dgm:prSet presAssocID="{C666CB1D-B421-4804-8D9D-C4303527D6DB}" presName="spaceBetweenRectangles1" presStyleCnt="0"/>
      <dgm:spPr/>
    </dgm:pt>
    <dgm:pt modelId="{37B9EA6E-FDEA-4F86-90D7-05BAE9644802}" type="pres">
      <dgm:prSet presAssocID="{46CCF975-B191-418C-B5FA-BA64904C8309}" presName="composite1" presStyleCnt="0"/>
      <dgm:spPr/>
    </dgm:pt>
    <dgm:pt modelId="{E2802E87-1110-4085-A191-1A16C636C609}" type="pres">
      <dgm:prSet presAssocID="{46CCF975-B191-418C-B5FA-BA64904C8309}" presName="parent1" presStyleLbl="alignNode1" presStyleIdx="2" presStyleCnt="4">
        <dgm:presLayoutVars>
          <dgm:chMax val="1"/>
          <dgm:chPref val="1"/>
          <dgm:bulletEnabled val="1"/>
        </dgm:presLayoutVars>
      </dgm:prSet>
      <dgm:spPr/>
    </dgm:pt>
    <dgm:pt modelId="{DBB1E5CC-66CB-460A-97B7-B6BD935DAD8F}" type="pres">
      <dgm:prSet presAssocID="{46CCF975-B191-418C-B5FA-BA64904C8309}" presName="Childtext1" presStyleLbl="revTx" presStyleIdx="2" presStyleCnt="4">
        <dgm:presLayoutVars>
          <dgm:bulletEnabled val="1"/>
        </dgm:presLayoutVars>
      </dgm:prSet>
      <dgm:spPr/>
    </dgm:pt>
    <dgm:pt modelId="{1A972354-19FC-4132-A086-50551E88FB20}" type="pres">
      <dgm:prSet presAssocID="{46CCF975-B191-418C-B5FA-BA64904C8309}" presName="ConnectLine1" presStyleLbl="sibTrans1D1" presStyleIdx="2" presStyleCnt="4"/>
      <dgm:spPr>
        <a:noFill/>
        <a:ln w="6350" cap="flat" cmpd="sng" algn="ctr">
          <a:solidFill>
            <a:schemeClr val="accent2">
              <a:hueOff val="5128586"/>
              <a:satOff val="5470"/>
              <a:lumOff val="1701"/>
              <a:alphaOff val="0"/>
            </a:schemeClr>
          </a:solidFill>
          <a:prstDash val="dash"/>
          <a:miter lim="800000"/>
        </a:ln>
        <a:effectLst/>
      </dgm:spPr>
    </dgm:pt>
    <dgm:pt modelId="{45088B2B-AB91-408A-951D-0835231670C9}" type="pres">
      <dgm:prSet presAssocID="{46CCF975-B191-418C-B5FA-BA64904C8309}" presName="ConnectLineEnd1" presStyleLbl="lnNode1" presStyleIdx="2" presStyleCnt="4"/>
      <dgm:spPr/>
    </dgm:pt>
    <dgm:pt modelId="{0CA7DC16-6763-4750-BB50-2960D55F9BB1}" type="pres">
      <dgm:prSet presAssocID="{46CCF975-B191-418C-B5FA-BA64904C8309}" presName="EmptyPane1" presStyleCnt="0"/>
      <dgm:spPr/>
    </dgm:pt>
    <dgm:pt modelId="{97F430A5-C144-4237-932F-1538EC33324D}" type="pres">
      <dgm:prSet presAssocID="{D20B3D4E-5605-4377-8A96-C7C9E45EB01C}" presName="spaceBetweenRectangles1" presStyleCnt="0"/>
      <dgm:spPr/>
    </dgm:pt>
    <dgm:pt modelId="{FA203F92-1582-4607-BF0D-16DF6023FC9E}" type="pres">
      <dgm:prSet presAssocID="{73820394-2159-4075-9E6F-217263B07F8B}" presName="composite1" presStyleCnt="0"/>
      <dgm:spPr/>
    </dgm:pt>
    <dgm:pt modelId="{577E99B3-FA9C-4F7A-946C-DA30CA9B9488}" type="pres">
      <dgm:prSet presAssocID="{73820394-2159-4075-9E6F-217263B07F8B}" presName="parent1" presStyleLbl="alignNode1" presStyleIdx="3" presStyleCnt="4">
        <dgm:presLayoutVars>
          <dgm:chMax val="1"/>
          <dgm:chPref val="1"/>
          <dgm:bulletEnabled val="1"/>
        </dgm:presLayoutVars>
      </dgm:prSet>
      <dgm:spPr/>
    </dgm:pt>
    <dgm:pt modelId="{8CE5F7D6-C71B-4174-8545-2B71D7D63AC4}" type="pres">
      <dgm:prSet presAssocID="{73820394-2159-4075-9E6F-217263B07F8B}" presName="Childtext1" presStyleLbl="revTx" presStyleIdx="3" presStyleCnt="4">
        <dgm:presLayoutVars>
          <dgm:bulletEnabled val="1"/>
        </dgm:presLayoutVars>
      </dgm:prSet>
      <dgm:spPr/>
    </dgm:pt>
    <dgm:pt modelId="{672DE6F0-D2F4-44DD-844A-583BB92F86D2}" type="pres">
      <dgm:prSet presAssocID="{73820394-2159-4075-9E6F-217263B07F8B}" presName="ConnectLine1" presStyleLbl="sibTrans1D1" presStyleIdx="3" presStyleCnt="4"/>
      <dgm:spPr>
        <a:noFill/>
        <a:ln w="6350" cap="flat" cmpd="sng" algn="ctr">
          <a:solidFill>
            <a:schemeClr val="accent2">
              <a:hueOff val="7692880"/>
              <a:satOff val="8205"/>
              <a:lumOff val="2551"/>
              <a:alphaOff val="0"/>
            </a:schemeClr>
          </a:solidFill>
          <a:prstDash val="dash"/>
          <a:miter lim="800000"/>
        </a:ln>
        <a:effectLst/>
      </dgm:spPr>
    </dgm:pt>
    <dgm:pt modelId="{146B010A-B7F7-49BE-9491-D0A90240F24E}" type="pres">
      <dgm:prSet presAssocID="{73820394-2159-4075-9E6F-217263B07F8B}" presName="ConnectLineEnd1" presStyleLbl="lnNode1" presStyleIdx="3" presStyleCnt="4"/>
      <dgm:spPr/>
    </dgm:pt>
    <dgm:pt modelId="{540C5B5D-75D6-4FFC-9ADE-D65C4F0EB919}" type="pres">
      <dgm:prSet presAssocID="{73820394-2159-4075-9E6F-217263B07F8B}" presName="EmptyPane1" presStyleCnt="0"/>
      <dgm:spPr/>
    </dgm:pt>
  </dgm:ptLst>
  <dgm:cxnLst>
    <dgm:cxn modelId="{A5F12518-B70A-48C5-8741-E877C66F5571}" type="presOf" srcId="{6973FFFF-1057-47DC-B8AF-FDD0F3C02DBC}" destId="{F020F389-AAAF-4D77-93E5-EE0E2D18BC1D}" srcOrd="0" destOrd="4" presId="urn:microsoft.com/office/officeart/2016/7/layout/RoundedRectangleTimeline"/>
    <dgm:cxn modelId="{ACBBCC24-1F6F-41A8-9E5A-E44CA607FBCF}" type="presOf" srcId="{461DA6F0-1237-4211-BACC-584B1F2001B7}" destId="{F020F389-AAAF-4D77-93E5-EE0E2D18BC1D}" srcOrd="0" destOrd="0" presId="urn:microsoft.com/office/officeart/2016/7/layout/RoundedRectangleTimeline"/>
    <dgm:cxn modelId="{6308BA30-2CBD-4C3A-A6EB-1AE9EB6F2651}" srcId="{E5B2E815-0D19-41DC-B01B-4D608769620A}" destId="{46CCF975-B191-418C-B5FA-BA64904C8309}" srcOrd="2" destOrd="0" parTransId="{DC08A137-50B5-4CBA-89FD-3FDCB236C224}" sibTransId="{D20B3D4E-5605-4377-8A96-C7C9E45EB01C}"/>
    <dgm:cxn modelId="{25A3F634-7B32-4BB5-8325-4BC9F1EE3F0F}" type="presOf" srcId="{46CCF975-B191-418C-B5FA-BA64904C8309}" destId="{E2802E87-1110-4085-A191-1A16C636C609}" srcOrd="0" destOrd="0" presId="urn:microsoft.com/office/officeart/2016/7/layout/RoundedRectangleTimeline"/>
    <dgm:cxn modelId="{35C15E3A-6CEF-4E16-8F8F-F47199EBBFC0}" srcId="{F7DD9A60-E5BE-4E72-93E3-B5D69219494E}" destId="{11072B3A-3556-46A3-8FE4-F63B9F321614}" srcOrd="0" destOrd="0" parTransId="{6B335090-0848-4648-B958-D2AA2438AC09}" sibTransId="{550F1B10-7E27-4A9F-934E-7482F71E4CA8}"/>
    <dgm:cxn modelId="{6158835B-8A19-4081-9A7B-07880F844416}" srcId="{EACA0E3B-FCD8-412A-9752-452010039F1C}" destId="{9F50AD7C-C91F-441D-AD62-3517DE1113FD}" srcOrd="2" destOrd="0" parTransId="{12C49A0C-AE51-431F-A658-30F9018299EF}" sibTransId="{63C0E407-A1CE-43DE-A258-29BA4A701584}"/>
    <dgm:cxn modelId="{BF10F269-F817-4DE7-B40B-C6A6896C2D4D}" srcId="{EACA0E3B-FCD8-412A-9752-452010039F1C}" destId="{6973FFFF-1057-47DC-B8AF-FDD0F3C02DBC}" srcOrd="4" destOrd="0" parTransId="{BD827612-9AC7-49EE-9CE0-FB5876D35D06}" sibTransId="{CA37EB61-FE63-4B02-AEF4-E7EAD041BB1E}"/>
    <dgm:cxn modelId="{DDDA924F-455A-43A1-B165-9F075D79EB13}" type="presOf" srcId="{EACA0E3B-FCD8-412A-9752-452010039F1C}" destId="{4655A483-09EC-4904-9837-7933CC5B5A49}" srcOrd="0" destOrd="0" presId="urn:microsoft.com/office/officeart/2016/7/layout/RoundedRectangleTimeline"/>
    <dgm:cxn modelId="{4653A150-E557-4235-B1A1-18156274D965}" type="presOf" srcId="{4259F840-24E7-476F-9F30-482E46395856}" destId="{E088D226-49D7-4C30-90DC-CA1755D98829}" srcOrd="0" destOrd="0" presId="urn:microsoft.com/office/officeart/2016/7/layout/RoundedRectangleTimeline"/>
    <dgm:cxn modelId="{03238373-F077-406D-BA83-F963BD628BB4}" srcId="{EACA0E3B-FCD8-412A-9752-452010039F1C}" destId="{461DA6F0-1237-4211-BACC-584B1F2001B7}" srcOrd="0" destOrd="0" parTransId="{EE858886-38A7-4C70-B6F0-16849FDFB24C}" sibTransId="{4F9B6890-2E43-491D-8C63-E21A459C6D1C}"/>
    <dgm:cxn modelId="{AD53D181-2B02-4606-B214-7C325F015873}" type="presOf" srcId="{967CCBC9-62A9-4029-B971-A990138FDAB3}" destId="{F020F389-AAAF-4D77-93E5-EE0E2D18BC1D}" srcOrd="0" destOrd="1" presId="urn:microsoft.com/office/officeart/2016/7/layout/RoundedRectangleTimeline"/>
    <dgm:cxn modelId="{5A06C888-202C-400B-AFBA-851F21382ABA}" srcId="{EACA0E3B-FCD8-412A-9752-452010039F1C}" destId="{967CCBC9-62A9-4029-B971-A990138FDAB3}" srcOrd="1" destOrd="0" parTransId="{5E864428-2F64-430F-B55C-53E10D83E7DD}" sibTransId="{0C9C9555-CE0B-48D5-BBA2-CCB2FBA4EF18}"/>
    <dgm:cxn modelId="{34A8688B-6CF9-4814-85CB-F845D246579C}" type="presOf" srcId="{F7DD9A60-E5BE-4E72-93E3-B5D69219494E}" destId="{F020F389-AAAF-4D77-93E5-EE0E2D18BC1D}" srcOrd="0" destOrd="3"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B509B09D-63E7-4A1A-82F8-C59058C84BF6}" srcId="{461DA6F0-1237-4211-BACC-584B1F2001B7}" destId="{2ABFEAC9-4AB4-4CA2-AADA-150784F4ED0F}" srcOrd="0" destOrd="0" parTransId="{A1442D1B-2A92-4CEB-AFC1-B12DDA108FE3}" sibTransId="{17DA64D5-0FCC-42CF-9601-B7E5FC868A29}"/>
    <dgm:cxn modelId="{19CF03A0-47BE-4ABD-A62C-A27E16D6C5A3}" srcId="{E5B2E815-0D19-41DC-B01B-4D608769620A}" destId="{73820394-2159-4075-9E6F-217263B07F8B}" srcOrd="3" destOrd="0" parTransId="{A861A835-3A0D-4B09-8870-87D7FDC7B27F}" sibTransId="{D383A36B-470D-499F-AE13-85A6B2495524}"/>
    <dgm:cxn modelId="{5B2729A1-A7FA-4997-AEB1-D0ED0B4A70B3}" srcId="{E5B2E815-0D19-41DC-B01B-4D608769620A}" destId="{EACA0E3B-FCD8-412A-9752-452010039F1C}" srcOrd="1" destOrd="0" parTransId="{053EF2C8-7380-44E7-8780-3CA6166A9889}" sibTransId="{C666CB1D-B421-4804-8D9D-C4303527D6DB}"/>
    <dgm:cxn modelId="{A2B0E8A9-9B74-4ADC-B6CC-D9C7F0B0D97D}" type="presOf" srcId="{73820394-2159-4075-9E6F-217263B07F8B}" destId="{577E99B3-FA9C-4F7A-946C-DA30CA9B9488}" srcOrd="0" destOrd="0" presId="urn:microsoft.com/office/officeart/2016/7/layout/RoundedRectangleTimeline"/>
    <dgm:cxn modelId="{B89081C9-7054-431D-B003-0C09AF6A7E0D}" srcId="{EACA0E3B-FCD8-412A-9752-452010039F1C}" destId="{F7DD9A60-E5BE-4E72-93E3-B5D69219494E}" srcOrd="3" destOrd="0" parTransId="{5E38FE35-39A3-4533-A0CC-8768A9C32FA0}" sibTransId="{5CE4001F-969B-4949-9467-71478CC40917}"/>
    <dgm:cxn modelId="{42EE41D1-3C16-4937-BB38-B076896C09A0}" srcId="{E5B2E815-0D19-41DC-B01B-4D608769620A}" destId="{4259F840-24E7-476F-9F30-482E46395856}" srcOrd="0" destOrd="0" parTransId="{FCE8068D-7E50-4749-A8D0-ADEDAC5637B3}" sibTransId="{DCC444A4-F20A-48F5-A61E-47BFFF185A57}"/>
    <dgm:cxn modelId="{C8D5BCD7-074C-44EB-B325-362527B45464}" type="presOf" srcId="{9F50AD7C-C91F-441D-AD62-3517DE1113FD}" destId="{F020F389-AAAF-4D77-93E5-EE0E2D18BC1D}" srcOrd="0" destOrd="2"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C33D2D4E-6A12-452D-9214-AB770DC78754}" type="presParOf" srcId="{196C9F68-3606-4282-A4C6-4485F1280B5F}" destId="{ECC36AE7-7226-4F68-AC74-185C09BE7238}" srcOrd="2" destOrd="0" presId="urn:microsoft.com/office/officeart/2016/7/layout/RoundedRectangleTimeline"/>
    <dgm:cxn modelId="{FD1E72A2-4B45-4B71-83E1-9837DF4F7623}" type="presParOf" srcId="{ECC36AE7-7226-4F68-AC74-185C09BE7238}" destId="{4655A483-09EC-4904-9837-7933CC5B5A49}" srcOrd="0" destOrd="0" presId="urn:microsoft.com/office/officeart/2016/7/layout/RoundedRectangleTimeline"/>
    <dgm:cxn modelId="{F6E2E3C1-9BA5-476C-B1D8-A80DA04C046E}" type="presParOf" srcId="{ECC36AE7-7226-4F68-AC74-185C09BE7238}" destId="{F020F389-AAAF-4D77-93E5-EE0E2D18BC1D}" srcOrd="1" destOrd="0" presId="urn:microsoft.com/office/officeart/2016/7/layout/RoundedRectangleTimeline"/>
    <dgm:cxn modelId="{4E63FAD5-9A18-4CA0-8E7D-0A4CA52B792B}" type="presParOf" srcId="{ECC36AE7-7226-4F68-AC74-185C09BE7238}" destId="{0233348A-F2AD-492C-9291-0EF46AD2FDCC}" srcOrd="2" destOrd="0" presId="urn:microsoft.com/office/officeart/2016/7/layout/RoundedRectangleTimeline"/>
    <dgm:cxn modelId="{AB0E2CF8-26CE-435E-A60F-C143E6973A2A}" type="presParOf" srcId="{ECC36AE7-7226-4F68-AC74-185C09BE7238}" destId="{9272FD17-1EA0-48ED-B55F-61E668EA95CC}" srcOrd="3" destOrd="0" presId="urn:microsoft.com/office/officeart/2016/7/layout/RoundedRectangleTimeline"/>
    <dgm:cxn modelId="{19F6EBF4-472A-4E9B-B111-5E25A7177AF8}" type="presParOf" srcId="{ECC36AE7-7226-4F68-AC74-185C09BE7238}" destId="{02D1BD6A-473F-4439-BAD9-C63CAFE7D2FC}" srcOrd="4" destOrd="0" presId="urn:microsoft.com/office/officeart/2016/7/layout/RoundedRectangleTimeline"/>
    <dgm:cxn modelId="{A6404BA7-2611-482A-866F-BEFA0E83B612}" type="presParOf" srcId="{196C9F68-3606-4282-A4C6-4485F1280B5F}" destId="{5BB0F93D-CA37-4D69-96EE-1E794733473D}" srcOrd="3" destOrd="0" presId="urn:microsoft.com/office/officeart/2016/7/layout/RoundedRectangleTimeline"/>
    <dgm:cxn modelId="{99FBCC87-E76F-445E-82F8-8F9C940F85FF}" type="presParOf" srcId="{196C9F68-3606-4282-A4C6-4485F1280B5F}" destId="{37B9EA6E-FDEA-4F86-90D7-05BAE9644802}" srcOrd="4" destOrd="0" presId="urn:microsoft.com/office/officeart/2016/7/layout/RoundedRectangleTimeline"/>
    <dgm:cxn modelId="{06F5AD9B-F75B-428B-86C0-C389ABA8980D}" type="presParOf" srcId="{37B9EA6E-FDEA-4F86-90D7-05BAE9644802}" destId="{E2802E87-1110-4085-A191-1A16C636C609}" srcOrd="0" destOrd="0" presId="urn:microsoft.com/office/officeart/2016/7/layout/RoundedRectangleTimeline"/>
    <dgm:cxn modelId="{F16B2073-A4BE-4168-9CEB-535EAA1B88B3}" type="presParOf" srcId="{37B9EA6E-FDEA-4F86-90D7-05BAE9644802}" destId="{DBB1E5CC-66CB-460A-97B7-B6BD935DAD8F}" srcOrd="1" destOrd="0" presId="urn:microsoft.com/office/officeart/2016/7/layout/RoundedRectangleTimeline"/>
    <dgm:cxn modelId="{C31E329B-205D-4AD8-9849-5540F981ADB7}" type="presParOf" srcId="{37B9EA6E-FDEA-4F86-90D7-05BAE9644802}" destId="{1A972354-19FC-4132-A086-50551E88FB20}" srcOrd="2" destOrd="0" presId="urn:microsoft.com/office/officeart/2016/7/layout/RoundedRectangleTimeline"/>
    <dgm:cxn modelId="{A9094208-EC6C-493C-8259-03B53ED7C73D}" type="presParOf" srcId="{37B9EA6E-FDEA-4F86-90D7-05BAE9644802}" destId="{45088B2B-AB91-408A-951D-0835231670C9}" srcOrd="3" destOrd="0" presId="urn:microsoft.com/office/officeart/2016/7/layout/RoundedRectangleTimeline"/>
    <dgm:cxn modelId="{5BE28E80-1D33-494C-B870-FBFD6EFAAA9B}" type="presParOf" srcId="{37B9EA6E-FDEA-4F86-90D7-05BAE9644802}" destId="{0CA7DC16-6763-4750-BB50-2960D55F9BB1}" srcOrd="4" destOrd="0" presId="urn:microsoft.com/office/officeart/2016/7/layout/RoundedRectangleTimeline"/>
    <dgm:cxn modelId="{FA823ADA-E82D-4C3B-BA30-7C00AC321D63}" type="presParOf" srcId="{196C9F68-3606-4282-A4C6-4485F1280B5F}" destId="{97F430A5-C144-4237-932F-1538EC33324D}" srcOrd="5" destOrd="0" presId="urn:microsoft.com/office/officeart/2016/7/layout/RoundedRectangleTimeline"/>
    <dgm:cxn modelId="{54725105-677A-4092-A44E-19A50AB6FACF}" type="presParOf" srcId="{196C9F68-3606-4282-A4C6-4485F1280B5F}" destId="{FA203F92-1582-4607-BF0D-16DF6023FC9E}" srcOrd="6" destOrd="0" presId="urn:microsoft.com/office/officeart/2016/7/layout/RoundedRectangleTimeline"/>
    <dgm:cxn modelId="{9D03052A-BE9C-4926-8E44-3AB000B74B8B}" type="presParOf" srcId="{FA203F92-1582-4607-BF0D-16DF6023FC9E}" destId="{577E99B3-FA9C-4F7A-946C-DA30CA9B9488}" srcOrd="0" destOrd="0" presId="urn:microsoft.com/office/officeart/2016/7/layout/RoundedRectangleTimeline"/>
    <dgm:cxn modelId="{ABD2E68C-45D3-4AA6-AE48-72F2DD2B843D}" type="presParOf" srcId="{FA203F92-1582-4607-BF0D-16DF6023FC9E}" destId="{8CE5F7D6-C71B-4174-8545-2B71D7D63AC4}" srcOrd="1" destOrd="0" presId="urn:microsoft.com/office/officeart/2016/7/layout/RoundedRectangleTimeline"/>
    <dgm:cxn modelId="{ECCFA040-AE3F-4147-9E66-794BAED50939}" type="presParOf" srcId="{FA203F92-1582-4607-BF0D-16DF6023FC9E}" destId="{672DE6F0-D2F4-44DD-844A-583BB92F86D2}" srcOrd="2" destOrd="0" presId="urn:microsoft.com/office/officeart/2016/7/layout/RoundedRectangleTimeline"/>
    <dgm:cxn modelId="{F2E8ACAD-F995-4BE3-AD47-B0B91CAB68B4}" type="presParOf" srcId="{FA203F92-1582-4607-BF0D-16DF6023FC9E}" destId="{146B010A-B7F7-49BE-9491-D0A90240F24E}" srcOrd="3" destOrd="0" presId="urn:microsoft.com/office/officeart/2016/7/layout/RoundedRectangleTimeline"/>
    <dgm:cxn modelId="{463EA95A-A52C-4A45-BFBE-5A2E13BBFE5E}" type="presParOf" srcId="{FA203F92-1582-4607-BF0D-16DF6023FC9E}" destId="{540C5B5D-75D6-4FFC-9ADE-D65C4F0EB91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A2978D-3C2E-4096-8DD3-BB8EC8DDF2D5}" type="doc">
      <dgm:prSet loTypeId="urn:microsoft.com/office/officeart/2005/8/layout/vList2" loCatId="list" qsTypeId="urn:microsoft.com/office/officeart/2005/8/quickstyle/3d4" qsCatId="3D" csTypeId="urn:microsoft.com/office/officeart/2005/8/colors/colorful2" csCatId="colorful" phldr="1"/>
      <dgm:spPr/>
      <dgm:t>
        <a:bodyPr/>
        <a:lstStyle/>
        <a:p>
          <a:endParaRPr lang="en-US"/>
        </a:p>
      </dgm:t>
    </dgm:pt>
    <dgm:pt modelId="{024EE604-C33D-40C0-B9E2-2B270BC84B86}">
      <dgm:prSet/>
      <dgm:spPr/>
      <dgm:t>
        <a:bodyPr/>
        <a:lstStyle/>
        <a:p>
          <a:r>
            <a:rPr lang="tr-TR"/>
            <a:t>conio.h:  DOS ortamındaki konsol giriş ve çıkışlarının kontrolünü sağlamak için kullanılmıştır.</a:t>
          </a:r>
          <a:endParaRPr lang="en-US"/>
        </a:p>
      </dgm:t>
    </dgm:pt>
    <dgm:pt modelId="{98451CB0-9DF5-454A-88A6-FFAC31CBA431}" type="parTrans" cxnId="{20187058-D77C-41EB-8F8F-C34587CA6B60}">
      <dgm:prSet/>
      <dgm:spPr/>
      <dgm:t>
        <a:bodyPr/>
        <a:lstStyle/>
        <a:p>
          <a:endParaRPr lang="en-US"/>
        </a:p>
      </dgm:t>
    </dgm:pt>
    <dgm:pt modelId="{847BAA24-658B-4EBA-9903-D13F9A9D7F1F}" type="sibTrans" cxnId="{20187058-D77C-41EB-8F8F-C34587CA6B60}">
      <dgm:prSet/>
      <dgm:spPr/>
      <dgm:t>
        <a:bodyPr/>
        <a:lstStyle/>
        <a:p>
          <a:endParaRPr lang="en-US"/>
        </a:p>
      </dgm:t>
    </dgm:pt>
    <dgm:pt modelId="{4DCC1FB7-653C-4639-8546-EBA913D45501}">
      <dgm:prSet/>
      <dgm:spPr/>
      <dgm:t>
        <a:bodyPr/>
        <a:lstStyle/>
        <a:p>
          <a:r>
            <a:rPr lang="tr-TR"/>
            <a:t>stdio.h:  printf, scanf gibi temel fonksiyonların kullanılabilmesi için eklenmiştir.</a:t>
          </a:r>
          <a:endParaRPr lang="en-US"/>
        </a:p>
      </dgm:t>
    </dgm:pt>
    <dgm:pt modelId="{E43B7850-B71F-4E48-875F-E763F4ED25CF}" type="parTrans" cxnId="{F98965FE-6636-4FA8-A25C-48F2C70D281C}">
      <dgm:prSet/>
      <dgm:spPr/>
      <dgm:t>
        <a:bodyPr/>
        <a:lstStyle/>
        <a:p>
          <a:endParaRPr lang="en-US"/>
        </a:p>
      </dgm:t>
    </dgm:pt>
    <dgm:pt modelId="{B8FB8AC2-DBAC-40A5-9E38-0F24D4AE8839}" type="sibTrans" cxnId="{F98965FE-6636-4FA8-A25C-48F2C70D281C}">
      <dgm:prSet/>
      <dgm:spPr/>
      <dgm:t>
        <a:bodyPr/>
        <a:lstStyle/>
        <a:p>
          <a:endParaRPr lang="en-US"/>
        </a:p>
      </dgm:t>
    </dgm:pt>
    <dgm:pt modelId="{DCD1B057-20A8-4EB5-9766-64290C88117C}">
      <dgm:prSet/>
      <dgm:spPr/>
      <dgm:t>
        <a:bodyPr/>
        <a:lstStyle/>
        <a:p>
          <a:r>
            <a:rPr lang="tr-TR"/>
            <a:t>stdlib.h:  Dinamik bellek yönetimi ve integer aritmetiği için kullanılmıştır.</a:t>
          </a:r>
          <a:endParaRPr lang="en-US"/>
        </a:p>
      </dgm:t>
    </dgm:pt>
    <dgm:pt modelId="{6CAFB239-0802-4366-8371-040D410AD810}" type="parTrans" cxnId="{62B94B5E-3502-49F3-9502-661A8FC16BE9}">
      <dgm:prSet/>
      <dgm:spPr/>
      <dgm:t>
        <a:bodyPr/>
        <a:lstStyle/>
        <a:p>
          <a:endParaRPr lang="en-US"/>
        </a:p>
      </dgm:t>
    </dgm:pt>
    <dgm:pt modelId="{D947FCEB-1D8B-4DC9-8311-269DA048C1E7}" type="sibTrans" cxnId="{62B94B5E-3502-49F3-9502-661A8FC16BE9}">
      <dgm:prSet/>
      <dgm:spPr/>
      <dgm:t>
        <a:bodyPr/>
        <a:lstStyle/>
        <a:p>
          <a:endParaRPr lang="en-US"/>
        </a:p>
      </dgm:t>
    </dgm:pt>
    <dgm:pt modelId="{67CEC1AB-1E25-4867-908F-788C21A13ED0}">
      <dgm:prSet/>
      <dgm:spPr/>
      <dgm:t>
        <a:bodyPr/>
        <a:lstStyle/>
        <a:p>
          <a:r>
            <a:rPr lang="tr-TR" dirty="0" err="1"/>
            <a:t>string.h</a:t>
          </a:r>
          <a:r>
            <a:rPr lang="tr-TR" dirty="0"/>
            <a:t>:  Karakter dizileri ile ilgili fonksiyon, veri türü ve makro tanımlamaları için dahil edilmiştir.</a:t>
          </a:r>
          <a:endParaRPr lang="en-US" dirty="0"/>
        </a:p>
      </dgm:t>
    </dgm:pt>
    <dgm:pt modelId="{7103AC44-E255-40C7-9D5A-ECA0495320C3}" type="parTrans" cxnId="{6D1D28BB-368D-4CDB-87D4-83747D0971B5}">
      <dgm:prSet/>
      <dgm:spPr/>
      <dgm:t>
        <a:bodyPr/>
        <a:lstStyle/>
        <a:p>
          <a:endParaRPr lang="en-US"/>
        </a:p>
      </dgm:t>
    </dgm:pt>
    <dgm:pt modelId="{32848EE7-EF59-47A4-84A3-32010382762F}" type="sibTrans" cxnId="{6D1D28BB-368D-4CDB-87D4-83747D0971B5}">
      <dgm:prSet/>
      <dgm:spPr/>
      <dgm:t>
        <a:bodyPr/>
        <a:lstStyle/>
        <a:p>
          <a:endParaRPr lang="en-US"/>
        </a:p>
      </dgm:t>
    </dgm:pt>
    <dgm:pt modelId="{F5FBBDFC-5E0A-4E38-BE73-8EBC9BBAC807}">
      <dgm:prSet/>
      <dgm:spPr/>
      <dgm:t>
        <a:bodyPr/>
        <a:lstStyle/>
        <a:p>
          <a:r>
            <a:rPr lang="tr-TR" dirty="0" err="1"/>
            <a:t>windows.h</a:t>
          </a:r>
          <a:r>
            <a:rPr lang="tr-TR" dirty="0"/>
            <a:t>:  Konsoldaki yazı ve </a:t>
          </a:r>
          <a:r>
            <a:rPr lang="tr-TR" dirty="0" err="1"/>
            <a:t>arkaplan</a:t>
          </a:r>
          <a:r>
            <a:rPr lang="tr-TR" dirty="0"/>
            <a:t> renklerini ve ekran boyutunu algılayan </a:t>
          </a:r>
          <a:r>
            <a:rPr lang="tr-TR" dirty="0" err="1"/>
            <a:t>HANDLE’ın</a:t>
          </a:r>
          <a:r>
            <a:rPr lang="tr-TR" dirty="0"/>
            <a:t> </a:t>
          </a:r>
          <a:r>
            <a:rPr lang="tr-TR" dirty="0" err="1"/>
            <a:t>kullaılması</a:t>
          </a:r>
          <a:r>
            <a:rPr lang="tr-TR" dirty="0"/>
            <a:t> için kullanılmıştır.</a:t>
          </a:r>
          <a:endParaRPr lang="en-US" dirty="0"/>
        </a:p>
      </dgm:t>
    </dgm:pt>
    <dgm:pt modelId="{C809A5B1-B042-4FDB-B32D-8AF95F698523}" type="parTrans" cxnId="{C9BD3B72-A749-4518-98B5-4D1755A3FCDA}">
      <dgm:prSet/>
      <dgm:spPr/>
      <dgm:t>
        <a:bodyPr/>
        <a:lstStyle/>
        <a:p>
          <a:endParaRPr lang="en-US"/>
        </a:p>
      </dgm:t>
    </dgm:pt>
    <dgm:pt modelId="{2592D7EA-386F-4702-AAAA-E4CBF288FA33}" type="sibTrans" cxnId="{C9BD3B72-A749-4518-98B5-4D1755A3FCDA}">
      <dgm:prSet/>
      <dgm:spPr/>
      <dgm:t>
        <a:bodyPr/>
        <a:lstStyle/>
        <a:p>
          <a:endParaRPr lang="en-US"/>
        </a:p>
      </dgm:t>
    </dgm:pt>
    <dgm:pt modelId="{941313AD-6FFE-4B44-A2C8-589230807766}">
      <dgm:prSet/>
      <dgm:spPr/>
      <dgm:t>
        <a:bodyPr/>
        <a:lstStyle/>
        <a:p>
          <a:r>
            <a:rPr lang="tr-TR"/>
            <a:t>unistd.h: Program Windows yerine Unix sistemlerde kullanılacaksa windows.h kütüphanesinin yerine eklenir.</a:t>
          </a:r>
          <a:endParaRPr lang="en-US"/>
        </a:p>
      </dgm:t>
    </dgm:pt>
    <dgm:pt modelId="{7FCA82F4-1877-4176-9340-801463A70746}" type="parTrans" cxnId="{44D9899C-DCF2-4CC1-9516-80BE6CE588B5}">
      <dgm:prSet/>
      <dgm:spPr/>
      <dgm:t>
        <a:bodyPr/>
        <a:lstStyle/>
        <a:p>
          <a:endParaRPr lang="en-US"/>
        </a:p>
      </dgm:t>
    </dgm:pt>
    <dgm:pt modelId="{1CF14616-7279-4024-B793-D2D73905D590}" type="sibTrans" cxnId="{44D9899C-DCF2-4CC1-9516-80BE6CE588B5}">
      <dgm:prSet/>
      <dgm:spPr/>
      <dgm:t>
        <a:bodyPr/>
        <a:lstStyle/>
        <a:p>
          <a:endParaRPr lang="en-US"/>
        </a:p>
      </dgm:t>
    </dgm:pt>
    <dgm:pt modelId="{D3F370B3-7DA2-4D24-9E33-A55661876929}" type="pres">
      <dgm:prSet presAssocID="{F3A2978D-3C2E-4096-8DD3-BB8EC8DDF2D5}" presName="linear" presStyleCnt="0">
        <dgm:presLayoutVars>
          <dgm:animLvl val="lvl"/>
          <dgm:resizeHandles val="exact"/>
        </dgm:presLayoutVars>
      </dgm:prSet>
      <dgm:spPr/>
    </dgm:pt>
    <dgm:pt modelId="{706AA5FE-FEF3-4AF2-8A01-D1B1025BB21F}" type="pres">
      <dgm:prSet presAssocID="{024EE604-C33D-40C0-B9E2-2B270BC84B86}" presName="parentText" presStyleLbl="node1" presStyleIdx="0" presStyleCnt="6">
        <dgm:presLayoutVars>
          <dgm:chMax val="0"/>
          <dgm:bulletEnabled val="1"/>
        </dgm:presLayoutVars>
      </dgm:prSet>
      <dgm:spPr/>
    </dgm:pt>
    <dgm:pt modelId="{23BDB191-F471-465A-8A21-FCC99A8295DE}" type="pres">
      <dgm:prSet presAssocID="{847BAA24-658B-4EBA-9903-D13F9A9D7F1F}" presName="spacer" presStyleCnt="0"/>
      <dgm:spPr/>
    </dgm:pt>
    <dgm:pt modelId="{7407D053-BF49-4009-BC65-72F1C594F5BA}" type="pres">
      <dgm:prSet presAssocID="{4DCC1FB7-653C-4639-8546-EBA913D45501}" presName="parentText" presStyleLbl="node1" presStyleIdx="1" presStyleCnt="6">
        <dgm:presLayoutVars>
          <dgm:chMax val="0"/>
          <dgm:bulletEnabled val="1"/>
        </dgm:presLayoutVars>
      </dgm:prSet>
      <dgm:spPr/>
    </dgm:pt>
    <dgm:pt modelId="{5AA74534-CF57-4D44-896A-BF44F67EA4D6}" type="pres">
      <dgm:prSet presAssocID="{B8FB8AC2-DBAC-40A5-9E38-0F24D4AE8839}" presName="spacer" presStyleCnt="0"/>
      <dgm:spPr/>
    </dgm:pt>
    <dgm:pt modelId="{E7190D27-0706-4624-BCEA-C7D3E9438004}" type="pres">
      <dgm:prSet presAssocID="{DCD1B057-20A8-4EB5-9766-64290C88117C}" presName="parentText" presStyleLbl="node1" presStyleIdx="2" presStyleCnt="6">
        <dgm:presLayoutVars>
          <dgm:chMax val="0"/>
          <dgm:bulletEnabled val="1"/>
        </dgm:presLayoutVars>
      </dgm:prSet>
      <dgm:spPr/>
    </dgm:pt>
    <dgm:pt modelId="{55D22C59-0F65-4F5E-9375-CEC25248637C}" type="pres">
      <dgm:prSet presAssocID="{D947FCEB-1D8B-4DC9-8311-269DA048C1E7}" presName="spacer" presStyleCnt="0"/>
      <dgm:spPr/>
    </dgm:pt>
    <dgm:pt modelId="{3A78A602-2285-41C1-86C6-87786008853E}" type="pres">
      <dgm:prSet presAssocID="{67CEC1AB-1E25-4867-908F-788C21A13ED0}" presName="parentText" presStyleLbl="node1" presStyleIdx="3" presStyleCnt="6">
        <dgm:presLayoutVars>
          <dgm:chMax val="0"/>
          <dgm:bulletEnabled val="1"/>
        </dgm:presLayoutVars>
      </dgm:prSet>
      <dgm:spPr/>
    </dgm:pt>
    <dgm:pt modelId="{66D4D2DC-1817-4BB3-90DB-466785992F04}" type="pres">
      <dgm:prSet presAssocID="{32848EE7-EF59-47A4-84A3-32010382762F}" presName="spacer" presStyleCnt="0"/>
      <dgm:spPr/>
    </dgm:pt>
    <dgm:pt modelId="{8A70CAF8-80EC-4982-82F3-72E78DE0E7FB}" type="pres">
      <dgm:prSet presAssocID="{F5FBBDFC-5E0A-4E38-BE73-8EBC9BBAC807}" presName="parentText" presStyleLbl="node1" presStyleIdx="4" presStyleCnt="6">
        <dgm:presLayoutVars>
          <dgm:chMax val="0"/>
          <dgm:bulletEnabled val="1"/>
        </dgm:presLayoutVars>
      </dgm:prSet>
      <dgm:spPr/>
    </dgm:pt>
    <dgm:pt modelId="{F22F40D6-7904-480A-B61F-5708C538D324}" type="pres">
      <dgm:prSet presAssocID="{2592D7EA-386F-4702-AAAA-E4CBF288FA33}" presName="spacer" presStyleCnt="0"/>
      <dgm:spPr/>
    </dgm:pt>
    <dgm:pt modelId="{6B3C9F81-E63F-41E4-9497-831A5D50B8D8}" type="pres">
      <dgm:prSet presAssocID="{941313AD-6FFE-4B44-A2C8-589230807766}" presName="parentText" presStyleLbl="node1" presStyleIdx="5" presStyleCnt="6">
        <dgm:presLayoutVars>
          <dgm:chMax val="0"/>
          <dgm:bulletEnabled val="1"/>
        </dgm:presLayoutVars>
      </dgm:prSet>
      <dgm:spPr/>
    </dgm:pt>
  </dgm:ptLst>
  <dgm:cxnLst>
    <dgm:cxn modelId="{0B64B302-D5F2-42D6-9114-E5D1AF0ED0A1}" type="presOf" srcId="{941313AD-6FFE-4B44-A2C8-589230807766}" destId="{6B3C9F81-E63F-41E4-9497-831A5D50B8D8}" srcOrd="0" destOrd="0" presId="urn:microsoft.com/office/officeart/2005/8/layout/vList2"/>
    <dgm:cxn modelId="{BBED8108-65F2-4325-A592-8C924B012394}" type="presOf" srcId="{4DCC1FB7-653C-4639-8546-EBA913D45501}" destId="{7407D053-BF49-4009-BC65-72F1C594F5BA}" srcOrd="0" destOrd="0" presId="urn:microsoft.com/office/officeart/2005/8/layout/vList2"/>
    <dgm:cxn modelId="{41DCE41A-F4B9-4B6A-B9ED-B79933FF96E3}" type="presOf" srcId="{024EE604-C33D-40C0-B9E2-2B270BC84B86}" destId="{706AA5FE-FEF3-4AF2-8A01-D1B1025BB21F}" srcOrd="0" destOrd="0" presId="urn:microsoft.com/office/officeart/2005/8/layout/vList2"/>
    <dgm:cxn modelId="{62B94B5E-3502-49F3-9502-661A8FC16BE9}" srcId="{F3A2978D-3C2E-4096-8DD3-BB8EC8DDF2D5}" destId="{DCD1B057-20A8-4EB5-9766-64290C88117C}" srcOrd="2" destOrd="0" parTransId="{6CAFB239-0802-4366-8371-040D410AD810}" sibTransId="{D947FCEB-1D8B-4DC9-8311-269DA048C1E7}"/>
    <dgm:cxn modelId="{C9BD3B72-A749-4518-98B5-4D1755A3FCDA}" srcId="{F3A2978D-3C2E-4096-8DD3-BB8EC8DDF2D5}" destId="{F5FBBDFC-5E0A-4E38-BE73-8EBC9BBAC807}" srcOrd="4" destOrd="0" parTransId="{C809A5B1-B042-4FDB-B32D-8AF95F698523}" sibTransId="{2592D7EA-386F-4702-AAAA-E4CBF288FA33}"/>
    <dgm:cxn modelId="{300F4376-BDDD-4230-8C7A-D21B1B66ADBD}" type="presOf" srcId="{F3A2978D-3C2E-4096-8DD3-BB8EC8DDF2D5}" destId="{D3F370B3-7DA2-4D24-9E33-A55661876929}" srcOrd="0" destOrd="0" presId="urn:microsoft.com/office/officeart/2005/8/layout/vList2"/>
    <dgm:cxn modelId="{20187058-D77C-41EB-8F8F-C34587CA6B60}" srcId="{F3A2978D-3C2E-4096-8DD3-BB8EC8DDF2D5}" destId="{024EE604-C33D-40C0-B9E2-2B270BC84B86}" srcOrd="0" destOrd="0" parTransId="{98451CB0-9DF5-454A-88A6-FFAC31CBA431}" sibTransId="{847BAA24-658B-4EBA-9903-D13F9A9D7F1F}"/>
    <dgm:cxn modelId="{CE0B217C-8A82-4DDE-9BE5-D4D02384B51F}" type="presOf" srcId="{F5FBBDFC-5E0A-4E38-BE73-8EBC9BBAC807}" destId="{8A70CAF8-80EC-4982-82F3-72E78DE0E7FB}" srcOrd="0" destOrd="0" presId="urn:microsoft.com/office/officeart/2005/8/layout/vList2"/>
    <dgm:cxn modelId="{44D9899C-DCF2-4CC1-9516-80BE6CE588B5}" srcId="{F3A2978D-3C2E-4096-8DD3-BB8EC8DDF2D5}" destId="{941313AD-6FFE-4B44-A2C8-589230807766}" srcOrd="5" destOrd="0" parTransId="{7FCA82F4-1877-4176-9340-801463A70746}" sibTransId="{1CF14616-7279-4024-B793-D2D73905D590}"/>
    <dgm:cxn modelId="{6D1D28BB-368D-4CDB-87D4-83747D0971B5}" srcId="{F3A2978D-3C2E-4096-8DD3-BB8EC8DDF2D5}" destId="{67CEC1AB-1E25-4867-908F-788C21A13ED0}" srcOrd="3" destOrd="0" parTransId="{7103AC44-E255-40C7-9D5A-ECA0495320C3}" sibTransId="{32848EE7-EF59-47A4-84A3-32010382762F}"/>
    <dgm:cxn modelId="{946808FC-1EF0-460E-84FD-F01923C1C027}" type="presOf" srcId="{DCD1B057-20A8-4EB5-9766-64290C88117C}" destId="{E7190D27-0706-4624-BCEA-C7D3E9438004}" srcOrd="0" destOrd="0" presId="urn:microsoft.com/office/officeart/2005/8/layout/vList2"/>
    <dgm:cxn modelId="{AB443EFE-0583-4423-A382-60C3796124D9}" type="presOf" srcId="{67CEC1AB-1E25-4867-908F-788C21A13ED0}" destId="{3A78A602-2285-41C1-86C6-87786008853E}" srcOrd="0" destOrd="0" presId="urn:microsoft.com/office/officeart/2005/8/layout/vList2"/>
    <dgm:cxn modelId="{F98965FE-6636-4FA8-A25C-48F2C70D281C}" srcId="{F3A2978D-3C2E-4096-8DD3-BB8EC8DDF2D5}" destId="{4DCC1FB7-653C-4639-8546-EBA913D45501}" srcOrd="1" destOrd="0" parTransId="{E43B7850-B71F-4E48-875F-E763F4ED25CF}" sibTransId="{B8FB8AC2-DBAC-40A5-9E38-0F24D4AE8839}"/>
    <dgm:cxn modelId="{530E1D3B-250B-41C4-BD8A-5ED0BC647127}" type="presParOf" srcId="{D3F370B3-7DA2-4D24-9E33-A55661876929}" destId="{706AA5FE-FEF3-4AF2-8A01-D1B1025BB21F}" srcOrd="0" destOrd="0" presId="urn:microsoft.com/office/officeart/2005/8/layout/vList2"/>
    <dgm:cxn modelId="{579C25D2-0BB2-4658-B51A-739A65EC0783}" type="presParOf" srcId="{D3F370B3-7DA2-4D24-9E33-A55661876929}" destId="{23BDB191-F471-465A-8A21-FCC99A8295DE}" srcOrd="1" destOrd="0" presId="urn:microsoft.com/office/officeart/2005/8/layout/vList2"/>
    <dgm:cxn modelId="{A43D3371-FBE5-4F4B-8859-D5DEBA1ED033}" type="presParOf" srcId="{D3F370B3-7DA2-4D24-9E33-A55661876929}" destId="{7407D053-BF49-4009-BC65-72F1C594F5BA}" srcOrd="2" destOrd="0" presId="urn:microsoft.com/office/officeart/2005/8/layout/vList2"/>
    <dgm:cxn modelId="{6E697A24-B2A2-4C13-BE29-91E8F4A5CBDB}" type="presParOf" srcId="{D3F370B3-7DA2-4D24-9E33-A55661876929}" destId="{5AA74534-CF57-4D44-896A-BF44F67EA4D6}" srcOrd="3" destOrd="0" presId="urn:microsoft.com/office/officeart/2005/8/layout/vList2"/>
    <dgm:cxn modelId="{3DB83810-C62B-4031-9E77-A0728B0F107E}" type="presParOf" srcId="{D3F370B3-7DA2-4D24-9E33-A55661876929}" destId="{E7190D27-0706-4624-BCEA-C7D3E9438004}" srcOrd="4" destOrd="0" presId="urn:microsoft.com/office/officeart/2005/8/layout/vList2"/>
    <dgm:cxn modelId="{B46AB8F8-00C6-4657-9844-D3F56BFEB3D1}" type="presParOf" srcId="{D3F370B3-7DA2-4D24-9E33-A55661876929}" destId="{55D22C59-0F65-4F5E-9375-CEC25248637C}" srcOrd="5" destOrd="0" presId="urn:microsoft.com/office/officeart/2005/8/layout/vList2"/>
    <dgm:cxn modelId="{51165143-3DD1-4D04-8F2A-293D8CD8C321}" type="presParOf" srcId="{D3F370B3-7DA2-4D24-9E33-A55661876929}" destId="{3A78A602-2285-41C1-86C6-87786008853E}" srcOrd="6" destOrd="0" presId="urn:microsoft.com/office/officeart/2005/8/layout/vList2"/>
    <dgm:cxn modelId="{5C8E6A0A-A803-449C-A4D1-75C1ED21817B}" type="presParOf" srcId="{D3F370B3-7DA2-4D24-9E33-A55661876929}" destId="{66D4D2DC-1817-4BB3-90DB-466785992F04}" srcOrd="7" destOrd="0" presId="urn:microsoft.com/office/officeart/2005/8/layout/vList2"/>
    <dgm:cxn modelId="{A8D32D90-07F2-4AD7-AABA-2688294178B6}" type="presParOf" srcId="{D3F370B3-7DA2-4D24-9E33-A55661876929}" destId="{8A70CAF8-80EC-4982-82F3-72E78DE0E7FB}" srcOrd="8" destOrd="0" presId="urn:microsoft.com/office/officeart/2005/8/layout/vList2"/>
    <dgm:cxn modelId="{AC110AC0-44E7-477A-BE04-06742D2DBA00}" type="presParOf" srcId="{D3F370B3-7DA2-4D24-9E33-A55661876929}" destId="{F22F40D6-7904-480A-B61F-5708C538D324}" srcOrd="9" destOrd="0" presId="urn:microsoft.com/office/officeart/2005/8/layout/vList2"/>
    <dgm:cxn modelId="{859AA5CD-2E78-4742-BFA0-B18FFA2EAF5C}" type="presParOf" srcId="{D3F370B3-7DA2-4D24-9E33-A55661876929}" destId="{6B3C9F81-E63F-41E4-9497-831A5D50B8D8}"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CBAA82F-5E5E-4C1C-B6DA-2ADF13E7F18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A47628CF-0F96-4669-981D-F4EFE9A2E8EE}">
      <dgm:prSet/>
      <dgm:spPr/>
      <dgm:t>
        <a:bodyPr/>
        <a:lstStyle/>
        <a:p>
          <a:r>
            <a:rPr lang="tr-TR" b="1" i="0" u="sng" dirty="0" err="1"/>
            <a:t>kartNo</a:t>
          </a:r>
          <a:r>
            <a:rPr lang="tr-TR" b="1" i="0" u="sng" dirty="0"/>
            <a:t>: </a:t>
          </a:r>
        </a:p>
        <a:p>
          <a:r>
            <a:rPr lang="tr-TR" dirty="0"/>
            <a:t>Kredi kartı numarasını tutan global değişken</a:t>
          </a:r>
          <a:endParaRPr lang="en-US" dirty="0"/>
        </a:p>
      </dgm:t>
    </dgm:pt>
    <dgm:pt modelId="{A75BE575-878B-4E2B-A87B-086F58A040C3}" type="parTrans" cxnId="{40518247-AFD8-4DDA-81EE-C25FD76CC67B}">
      <dgm:prSet/>
      <dgm:spPr/>
      <dgm:t>
        <a:bodyPr/>
        <a:lstStyle/>
        <a:p>
          <a:endParaRPr lang="en-US"/>
        </a:p>
      </dgm:t>
    </dgm:pt>
    <dgm:pt modelId="{443B7623-AF97-40D6-8BC6-ADB74B3D99AF}" type="sibTrans" cxnId="{40518247-AFD8-4DDA-81EE-C25FD76CC67B}">
      <dgm:prSet/>
      <dgm:spPr/>
      <dgm:t>
        <a:bodyPr/>
        <a:lstStyle/>
        <a:p>
          <a:endParaRPr lang="en-US"/>
        </a:p>
      </dgm:t>
    </dgm:pt>
    <dgm:pt modelId="{0B99CA5E-23E9-4227-B2DD-A9D6D9CFE5DE}">
      <dgm:prSet/>
      <dgm:spPr/>
      <dgm:t>
        <a:bodyPr/>
        <a:lstStyle/>
        <a:p>
          <a:r>
            <a:rPr lang="tr-TR" b="1" u="sng" dirty="0" err="1"/>
            <a:t>karttakiPara</a:t>
          </a:r>
          <a:r>
            <a:rPr lang="tr-TR" b="1" u="sng" dirty="0"/>
            <a:t>, </a:t>
          </a:r>
          <a:r>
            <a:rPr lang="tr-TR" b="1" u="sng" dirty="0" err="1"/>
            <a:t>kasadakiPara</a:t>
          </a:r>
          <a:r>
            <a:rPr lang="tr-TR" b="1" u="sng" dirty="0"/>
            <a:t>:  </a:t>
          </a:r>
          <a:r>
            <a:rPr lang="tr-TR" dirty="0"/>
            <a:t>Bilançoyu tutan global değişken</a:t>
          </a:r>
          <a:endParaRPr lang="en-US" dirty="0"/>
        </a:p>
      </dgm:t>
    </dgm:pt>
    <dgm:pt modelId="{854C8823-8210-4D39-BC51-CC8D4BC58DB2}" type="parTrans" cxnId="{C3EE41F8-CD7A-4B60-9D34-9AFF2F4C2F42}">
      <dgm:prSet/>
      <dgm:spPr/>
      <dgm:t>
        <a:bodyPr/>
        <a:lstStyle/>
        <a:p>
          <a:endParaRPr lang="en-US"/>
        </a:p>
      </dgm:t>
    </dgm:pt>
    <dgm:pt modelId="{05CEB8C7-619F-48C3-A91E-530AE2C53A18}" type="sibTrans" cxnId="{C3EE41F8-CD7A-4B60-9D34-9AFF2F4C2F42}">
      <dgm:prSet/>
      <dgm:spPr/>
      <dgm:t>
        <a:bodyPr/>
        <a:lstStyle/>
        <a:p>
          <a:endParaRPr lang="en-US"/>
        </a:p>
      </dgm:t>
    </dgm:pt>
    <dgm:pt modelId="{6DC56180-C473-4EA6-AB5E-C1771E5E1B98}">
      <dgm:prSet/>
      <dgm:spPr/>
      <dgm:t>
        <a:bodyPr/>
        <a:lstStyle/>
        <a:p>
          <a:r>
            <a:rPr lang="tr-TR" b="1" u="sng" dirty="0" err="1"/>
            <a:t>toplamTutar</a:t>
          </a:r>
          <a:r>
            <a:rPr lang="tr-TR" b="1" u="sng" dirty="0"/>
            <a:t>:  </a:t>
          </a:r>
          <a:r>
            <a:rPr lang="tr-TR" dirty="0"/>
            <a:t>Alınan yemeklerin fiyatını tutan global değişken</a:t>
          </a:r>
          <a:endParaRPr lang="en-US" dirty="0"/>
        </a:p>
      </dgm:t>
    </dgm:pt>
    <dgm:pt modelId="{BAD13E35-4487-45C4-AE74-44A1820123A4}" type="parTrans" cxnId="{12D4EADF-4E92-4407-B570-2DA952FF28C4}">
      <dgm:prSet/>
      <dgm:spPr/>
      <dgm:t>
        <a:bodyPr/>
        <a:lstStyle/>
        <a:p>
          <a:endParaRPr lang="en-US"/>
        </a:p>
      </dgm:t>
    </dgm:pt>
    <dgm:pt modelId="{839B391D-CA23-440F-A524-55300AF02251}" type="sibTrans" cxnId="{12D4EADF-4E92-4407-B570-2DA952FF28C4}">
      <dgm:prSet/>
      <dgm:spPr/>
      <dgm:t>
        <a:bodyPr/>
        <a:lstStyle/>
        <a:p>
          <a:endParaRPr lang="en-US"/>
        </a:p>
      </dgm:t>
    </dgm:pt>
    <dgm:pt modelId="{EB753438-826A-4F33-BF13-B2DF298B5B9E}" type="pres">
      <dgm:prSet presAssocID="{6CBAA82F-5E5E-4C1C-B6DA-2ADF13E7F18D}" presName="hierChild1" presStyleCnt="0">
        <dgm:presLayoutVars>
          <dgm:chPref val="1"/>
          <dgm:dir/>
          <dgm:animOne val="branch"/>
          <dgm:animLvl val="lvl"/>
          <dgm:resizeHandles/>
        </dgm:presLayoutVars>
      </dgm:prSet>
      <dgm:spPr/>
    </dgm:pt>
    <dgm:pt modelId="{4F8D450A-4746-475F-880D-868D0E1F0E87}" type="pres">
      <dgm:prSet presAssocID="{A47628CF-0F96-4669-981D-F4EFE9A2E8EE}" presName="hierRoot1" presStyleCnt="0"/>
      <dgm:spPr/>
    </dgm:pt>
    <dgm:pt modelId="{E04359F9-C83A-49A7-89C6-74FB1F1F8014}" type="pres">
      <dgm:prSet presAssocID="{A47628CF-0F96-4669-981D-F4EFE9A2E8EE}" presName="composite" presStyleCnt="0"/>
      <dgm:spPr/>
    </dgm:pt>
    <dgm:pt modelId="{6103627B-7D46-4F10-8ABA-48D7AEA9F079}" type="pres">
      <dgm:prSet presAssocID="{A47628CF-0F96-4669-981D-F4EFE9A2E8EE}" presName="background" presStyleLbl="node0" presStyleIdx="0" presStyleCnt="3"/>
      <dgm:spPr/>
    </dgm:pt>
    <dgm:pt modelId="{2E17F088-B5FE-43FF-B1A3-F0F75E83CF5D}" type="pres">
      <dgm:prSet presAssocID="{A47628CF-0F96-4669-981D-F4EFE9A2E8EE}" presName="text" presStyleLbl="fgAcc0" presStyleIdx="0" presStyleCnt="3">
        <dgm:presLayoutVars>
          <dgm:chPref val="3"/>
        </dgm:presLayoutVars>
      </dgm:prSet>
      <dgm:spPr/>
    </dgm:pt>
    <dgm:pt modelId="{80DEC436-CB79-4C4C-82F4-5377431BDD40}" type="pres">
      <dgm:prSet presAssocID="{A47628CF-0F96-4669-981D-F4EFE9A2E8EE}" presName="hierChild2" presStyleCnt="0"/>
      <dgm:spPr/>
    </dgm:pt>
    <dgm:pt modelId="{78D06058-9FC3-404A-B755-D5A5ECEFC72E}" type="pres">
      <dgm:prSet presAssocID="{0B99CA5E-23E9-4227-B2DD-A9D6D9CFE5DE}" presName="hierRoot1" presStyleCnt="0"/>
      <dgm:spPr/>
    </dgm:pt>
    <dgm:pt modelId="{81AC6F4E-79E5-4AED-A645-1DCD34CC79ED}" type="pres">
      <dgm:prSet presAssocID="{0B99CA5E-23E9-4227-B2DD-A9D6D9CFE5DE}" presName="composite" presStyleCnt="0"/>
      <dgm:spPr/>
    </dgm:pt>
    <dgm:pt modelId="{3270A180-17D2-473A-9A66-5E276067D9B6}" type="pres">
      <dgm:prSet presAssocID="{0B99CA5E-23E9-4227-B2DD-A9D6D9CFE5DE}" presName="background" presStyleLbl="node0" presStyleIdx="1" presStyleCnt="3"/>
      <dgm:spPr/>
    </dgm:pt>
    <dgm:pt modelId="{597BD9F5-E2ED-4B51-8BA7-C867ED55CCC2}" type="pres">
      <dgm:prSet presAssocID="{0B99CA5E-23E9-4227-B2DD-A9D6D9CFE5DE}" presName="text" presStyleLbl="fgAcc0" presStyleIdx="1" presStyleCnt="3">
        <dgm:presLayoutVars>
          <dgm:chPref val="3"/>
        </dgm:presLayoutVars>
      </dgm:prSet>
      <dgm:spPr/>
    </dgm:pt>
    <dgm:pt modelId="{13F563EE-FA85-4442-AEAC-9820F7581F5E}" type="pres">
      <dgm:prSet presAssocID="{0B99CA5E-23E9-4227-B2DD-A9D6D9CFE5DE}" presName="hierChild2" presStyleCnt="0"/>
      <dgm:spPr/>
    </dgm:pt>
    <dgm:pt modelId="{AAA48EC4-3D8A-4429-94C7-9835C33F59CE}" type="pres">
      <dgm:prSet presAssocID="{6DC56180-C473-4EA6-AB5E-C1771E5E1B98}" presName="hierRoot1" presStyleCnt="0"/>
      <dgm:spPr/>
    </dgm:pt>
    <dgm:pt modelId="{E66B7F85-FBAC-4AA8-BE50-64809940604C}" type="pres">
      <dgm:prSet presAssocID="{6DC56180-C473-4EA6-AB5E-C1771E5E1B98}" presName="composite" presStyleCnt="0"/>
      <dgm:spPr/>
    </dgm:pt>
    <dgm:pt modelId="{9EB81DE6-CA0D-4E2F-B24C-A708914C31D1}" type="pres">
      <dgm:prSet presAssocID="{6DC56180-C473-4EA6-AB5E-C1771E5E1B98}" presName="background" presStyleLbl="node0" presStyleIdx="2" presStyleCnt="3"/>
      <dgm:spPr/>
    </dgm:pt>
    <dgm:pt modelId="{12008CF8-878C-46A7-B817-971EB0DD7781}" type="pres">
      <dgm:prSet presAssocID="{6DC56180-C473-4EA6-AB5E-C1771E5E1B98}" presName="text" presStyleLbl="fgAcc0" presStyleIdx="2" presStyleCnt="3">
        <dgm:presLayoutVars>
          <dgm:chPref val="3"/>
        </dgm:presLayoutVars>
      </dgm:prSet>
      <dgm:spPr/>
    </dgm:pt>
    <dgm:pt modelId="{6058F77C-A38C-4648-AE87-122D800CB5D7}" type="pres">
      <dgm:prSet presAssocID="{6DC56180-C473-4EA6-AB5E-C1771E5E1B98}" presName="hierChild2" presStyleCnt="0"/>
      <dgm:spPr/>
    </dgm:pt>
  </dgm:ptLst>
  <dgm:cxnLst>
    <dgm:cxn modelId="{91776607-1C2E-437D-B1EC-B4EF4CB14230}" type="presOf" srcId="{6CBAA82F-5E5E-4C1C-B6DA-2ADF13E7F18D}" destId="{EB753438-826A-4F33-BF13-B2DF298B5B9E}" srcOrd="0" destOrd="0" presId="urn:microsoft.com/office/officeart/2005/8/layout/hierarchy1"/>
    <dgm:cxn modelId="{40518247-AFD8-4DDA-81EE-C25FD76CC67B}" srcId="{6CBAA82F-5E5E-4C1C-B6DA-2ADF13E7F18D}" destId="{A47628CF-0F96-4669-981D-F4EFE9A2E8EE}" srcOrd="0" destOrd="0" parTransId="{A75BE575-878B-4E2B-A87B-086F58A040C3}" sibTransId="{443B7623-AF97-40D6-8BC6-ADB74B3D99AF}"/>
    <dgm:cxn modelId="{6450348A-7652-4CE7-A7E6-55E9A5110F2D}" type="presOf" srcId="{A47628CF-0F96-4669-981D-F4EFE9A2E8EE}" destId="{2E17F088-B5FE-43FF-B1A3-F0F75E83CF5D}" srcOrd="0" destOrd="0" presId="urn:microsoft.com/office/officeart/2005/8/layout/hierarchy1"/>
    <dgm:cxn modelId="{4CF07EBF-EF53-4B5F-A4BE-A59EEC40ACF1}" type="presOf" srcId="{0B99CA5E-23E9-4227-B2DD-A9D6D9CFE5DE}" destId="{597BD9F5-E2ED-4B51-8BA7-C867ED55CCC2}" srcOrd="0" destOrd="0" presId="urn:microsoft.com/office/officeart/2005/8/layout/hierarchy1"/>
    <dgm:cxn modelId="{12D4EADF-4E92-4407-B570-2DA952FF28C4}" srcId="{6CBAA82F-5E5E-4C1C-B6DA-2ADF13E7F18D}" destId="{6DC56180-C473-4EA6-AB5E-C1771E5E1B98}" srcOrd="2" destOrd="0" parTransId="{BAD13E35-4487-45C4-AE74-44A1820123A4}" sibTransId="{839B391D-CA23-440F-A524-55300AF02251}"/>
    <dgm:cxn modelId="{631FA1E3-A0CF-481A-B145-C61FDCE63470}" type="presOf" srcId="{6DC56180-C473-4EA6-AB5E-C1771E5E1B98}" destId="{12008CF8-878C-46A7-B817-971EB0DD7781}" srcOrd="0" destOrd="0" presId="urn:microsoft.com/office/officeart/2005/8/layout/hierarchy1"/>
    <dgm:cxn modelId="{C3EE41F8-CD7A-4B60-9D34-9AFF2F4C2F42}" srcId="{6CBAA82F-5E5E-4C1C-B6DA-2ADF13E7F18D}" destId="{0B99CA5E-23E9-4227-B2DD-A9D6D9CFE5DE}" srcOrd="1" destOrd="0" parTransId="{854C8823-8210-4D39-BC51-CC8D4BC58DB2}" sibTransId="{05CEB8C7-619F-48C3-A91E-530AE2C53A18}"/>
    <dgm:cxn modelId="{7FB71172-4D10-428E-A0F8-25D0B7D1C394}" type="presParOf" srcId="{EB753438-826A-4F33-BF13-B2DF298B5B9E}" destId="{4F8D450A-4746-475F-880D-868D0E1F0E87}" srcOrd="0" destOrd="0" presId="urn:microsoft.com/office/officeart/2005/8/layout/hierarchy1"/>
    <dgm:cxn modelId="{E5599D3A-8887-4B1C-A261-B3C3AB5A921E}" type="presParOf" srcId="{4F8D450A-4746-475F-880D-868D0E1F0E87}" destId="{E04359F9-C83A-49A7-89C6-74FB1F1F8014}" srcOrd="0" destOrd="0" presId="urn:microsoft.com/office/officeart/2005/8/layout/hierarchy1"/>
    <dgm:cxn modelId="{EB251F2F-CD03-4A18-A691-EE4012F40C72}" type="presParOf" srcId="{E04359F9-C83A-49A7-89C6-74FB1F1F8014}" destId="{6103627B-7D46-4F10-8ABA-48D7AEA9F079}" srcOrd="0" destOrd="0" presId="urn:microsoft.com/office/officeart/2005/8/layout/hierarchy1"/>
    <dgm:cxn modelId="{1B33038B-9287-471A-A72D-D688C2CDB366}" type="presParOf" srcId="{E04359F9-C83A-49A7-89C6-74FB1F1F8014}" destId="{2E17F088-B5FE-43FF-B1A3-F0F75E83CF5D}" srcOrd="1" destOrd="0" presId="urn:microsoft.com/office/officeart/2005/8/layout/hierarchy1"/>
    <dgm:cxn modelId="{02C76CD8-D4A0-4EBD-AE45-98B1589F93DA}" type="presParOf" srcId="{4F8D450A-4746-475F-880D-868D0E1F0E87}" destId="{80DEC436-CB79-4C4C-82F4-5377431BDD40}" srcOrd="1" destOrd="0" presId="urn:microsoft.com/office/officeart/2005/8/layout/hierarchy1"/>
    <dgm:cxn modelId="{C70E98CC-6B77-4EDA-9784-00F19BE53F53}" type="presParOf" srcId="{EB753438-826A-4F33-BF13-B2DF298B5B9E}" destId="{78D06058-9FC3-404A-B755-D5A5ECEFC72E}" srcOrd="1" destOrd="0" presId="urn:microsoft.com/office/officeart/2005/8/layout/hierarchy1"/>
    <dgm:cxn modelId="{728643A3-9199-4014-B869-F7FFE72A7CE8}" type="presParOf" srcId="{78D06058-9FC3-404A-B755-D5A5ECEFC72E}" destId="{81AC6F4E-79E5-4AED-A645-1DCD34CC79ED}" srcOrd="0" destOrd="0" presId="urn:microsoft.com/office/officeart/2005/8/layout/hierarchy1"/>
    <dgm:cxn modelId="{6E20E79E-6564-48C9-AAE8-CE335FA47A99}" type="presParOf" srcId="{81AC6F4E-79E5-4AED-A645-1DCD34CC79ED}" destId="{3270A180-17D2-473A-9A66-5E276067D9B6}" srcOrd="0" destOrd="0" presId="urn:microsoft.com/office/officeart/2005/8/layout/hierarchy1"/>
    <dgm:cxn modelId="{003BA969-66AE-4779-A648-F05F7B7AFAD9}" type="presParOf" srcId="{81AC6F4E-79E5-4AED-A645-1DCD34CC79ED}" destId="{597BD9F5-E2ED-4B51-8BA7-C867ED55CCC2}" srcOrd="1" destOrd="0" presId="urn:microsoft.com/office/officeart/2005/8/layout/hierarchy1"/>
    <dgm:cxn modelId="{77D4332F-2B21-4030-8FCA-EAD84F4856C6}" type="presParOf" srcId="{78D06058-9FC3-404A-B755-D5A5ECEFC72E}" destId="{13F563EE-FA85-4442-AEAC-9820F7581F5E}" srcOrd="1" destOrd="0" presId="urn:microsoft.com/office/officeart/2005/8/layout/hierarchy1"/>
    <dgm:cxn modelId="{D323B613-ABB0-42B4-858B-E9AB0B7BDF55}" type="presParOf" srcId="{EB753438-826A-4F33-BF13-B2DF298B5B9E}" destId="{AAA48EC4-3D8A-4429-94C7-9835C33F59CE}" srcOrd="2" destOrd="0" presId="urn:microsoft.com/office/officeart/2005/8/layout/hierarchy1"/>
    <dgm:cxn modelId="{EED6C7DE-5083-4340-8776-98E4D7730102}" type="presParOf" srcId="{AAA48EC4-3D8A-4429-94C7-9835C33F59CE}" destId="{E66B7F85-FBAC-4AA8-BE50-64809940604C}" srcOrd="0" destOrd="0" presId="urn:microsoft.com/office/officeart/2005/8/layout/hierarchy1"/>
    <dgm:cxn modelId="{72519A79-338E-4F6B-BAC7-11C7807D3E46}" type="presParOf" srcId="{E66B7F85-FBAC-4AA8-BE50-64809940604C}" destId="{9EB81DE6-CA0D-4E2F-B24C-A708914C31D1}" srcOrd="0" destOrd="0" presId="urn:microsoft.com/office/officeart/2005/8/layout/hierarchy1"/>
    <dgm:cxn modelId="{F6E6AA99-C2A7-49C2-BD04-B136F0054DF6}" type="presParOf" srcId="{E66B7F85-FBAC-4AA8-BE50-64809940604C}" destId="{12008CF8-878C-46A7-B817-971EB0DD7781}" srcOrd="1" destOrd="0" presId="urn:microsoft.com/office/officeart/2005/8/layout/hierarchy1"/>
    <dgm:cxn modelId="{A2A0291A-381B-47C8-AD98-BB564DF12C9A}" type="presParOf" srcId="{AAA48EC4-3D8A-4429-94C7-9835C33F59CE}" destId="{6058F77C-A38C-4648-AE87-122D800CB5D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AF4F0E5-06D1-417A-8D85-A8682C5EBAD9}" type="doc">
      <dgm:prSet loTypeId="urn:microsoft.com/office/officeart/2005/8/layout/gear1" loCatId="process" qsTypeId="urn:microsoft.com/office/officeart/2005/8/quickstyle/3d4" qsCatId="3D" csTypeId="urn:microsoft.com/office/officeart/2005/8/colors/colorful2" csCatId="colorful" phldr="1"/>
      <dgm:spPr/>
    </dgm:pt>
    <dgm:pt modelId="{CB0F12F8-7348-42F4-AF1F-CBB3CF10F87A}">
      <dgm:prSet phldrT="[Text]" custT="1"/>
      <dgm:spPr/>
      <dgm:t>
        <a:bodyPr/>
        <a:lstStyle/>
        <a:p>
          <a:r>
            <a:rPr lang="tr-TR" sz="1300" dirty="0" err="1"/>
            <a:t>iceceklerBilgi</a:t>
          </a:r>
          <a:r>
            <a:rPr lang="tr-TR" sz="1300" dirty="0"/>
            <a:t>, </a:t>
          </a:r>
          <a:r>
            <a:rPr lang="tr-TR" sz="1300" dirty="0" err="1"/>
            <a:t>kebaplarBilgi</a:t>
          </a:r>
          <a:r>
            <a:rPr lang="tr-TR" sz="1300" dirty="0"/>
            <a:t>, </a:t>
          </a:r>
          <a:r>
            <a:rPr lang="tr-TR" sz="1300" dirty="0" err="1"/>
            <a:t>donerlerBilgi</a:t>
          </a:r>
          <a:r>
            <a:rPr lang="tr-TR" sz="1300" dirty="0"/>
            <a:t>, </a:t>
          </a:r>
          <a:r>
            <a:rPr lang="tr-TR" sz="1300" dirty="0" err="1"/>
            <a:t>hamburgerlerBilgi</a:t>
          </a:r>
          <a:r>
            <a:rPr lang="tr-TR" sz="1300" dirty="0"/>
            <a:t>, </a:t>
          </a:r>
          <a:r>
            <a:rPr lang="tr-TR" sz="1300" dirty="0" err="1"/>
            <a:t>corbalarBilgi</a:t>
          </a:r>
          <a:r>
            <a:rPr lang="tr-TR" sz="1300" dirty="0"/>
            <a:t>, </a:t>
          </a:r>
          <a:r>
            <a:rPr lang="tr-TR" sz="1300" dirty="0" err="1"/>
            <a:t>evYemeklerBilgi</a:t>
          </a:r>
          <a:r>
            <a:rPr lang="tr-TR" sz="1300" dirty="0"/>
            <a:t>, </a:t>
          </a:r>
          <a:r>
            <a:rPr lang="tr-TR" sz="1300" dirty="0" err="1"/>
            <a:t>pizzalarBilgi</a:t>
          </a:r>
          <a:r>
            <a:rPr lang="tr-TR" sz="1300" dirty="0"/>
            <a:t>, </a:t>
          </a:r>
          <a:r>
            <a:rPr lang="tr-TR" sz="1300" dirty="0" err="1"/>
            <a:t>pidelerBilgi</a:t>
          </a:r>
          <a:r>
            <a:rPr lang="tr-TR" sz="1300" dirty="0"/>
            <a:t>, </a:t>
          </a:r>
          <a:r>
            <a:rPr lang="tr-TR" sz="1300" dirty="0" err="1"/>
            <a:t>baliklarBilgi</a:t>
          </a:r>
          <a:r>
            <a:rPr lang="tr-TR" sz="1300" dirty="0"/>
            <a:t>, </a:t>
          </a:r>
          <a:r>
            <a:rPr lang="tr-TR" sz="1300" dirty="0" err="1"/>
            <a:t>salatalarBilgi</a:t>
          </a:r>
          <a:r>
            <a:rPr lang="tr-TR" sz="1300" dirty="0"/>
            <a:t>, </a:t>
          </a:r>
          <a:r>
            <a:rPr lang="tr-TR" sz="1300" dirty="0" err="1"/>
            <a:t>tatlilarBilgi</a:t>
          </a:r>
          <a:r>
            <a:rPr lang="tr-TR" sz="1300" dirty="0"/>
            <a:t> </a:t>
          </a:r>
          <a:r>
            <a:rPr lang="tr-TR" sz="1300" dirty="0" err="1"/>
            <a:t>structları</a:t>
          </a:r>
          <a:r>
            <a:rPr lang="tr-TR" sz="1300" dirty="0"/>
            <a:t> ile belirtilen yemeklerin adı, adedi ve fiyatı tutulmaktadır.</a:t>
          </a:r>
        </a:p>
      </dgm:t>
    </dgm:pt>
    <dgm:pt modelId="{82367399-F0B2-4D59-BFAA-9FA9AB4666C2}" type="parTrans" cxnId="{1FE98D64-39FE-4F5E-97A6-82A5FF066D4C}">
      <dgm:prSet/>
      <dgm:spPr/>
      <dgm:t>
        <a:bodyPr/>
        <a:lstStyle/>
        <a:p>
          <a:endParaRPr lang="tr-TR"/>
        </a:p>
      </dgm:t>
    </dgm:pt>
    <dgm:pt modelId="{B942C1AE-5A68-453E-B375-B4D6FC51D9C6}" type="sibTrans" cxnId="{1FE98D64-39FE-4F5E-97A6-82A5FF066D4C}">
      <dgm:prSet/>
      <dgm:spPr/>
      <dgm:t>
        <a:bodyPr/>
        <a:lstStyle/>
        <a:p>
          <a:endParaRPr lang="tr-TR"/>
        </a:p>
      </dgm:t>
    </dgm:pt>
    <dgm:pt modelId="{CDF2E391-6B38-4C5C-8EA2-1F4D18726A39}">
      <dgm:prSet phldrT="[Text]" custT="1"/>
      <dgm:spPr/>
      <dgm:t>
        <a:bodyPr/>
        <a:lstStyle/>
        <a:p>
          <a:r>
            <a:rPr lang="tr-TR" sz="1400" dirty="0"/>
            <a:t>!!!</a:t>
          </a:r>
        </a:p>
      </dgm:t>
    </dgm:pt>
    <dgm:pt modelId="{EFFC7803-5937-4C8B-9654-376838712102}" type="parTrans" cxnId="{1840331D-AFBE-413F-8B38-16F5C2EE6205}">
      <dgm:prSet/>
      <dgm:spPr/>
      <dgm:t>
        <a:bodyPr/>
        <a:lstStyle/>
        <a:p>
          <a:endParaRPr lang="tr-TR"/>
        </a:p>
      </dgm:t>
    </dgm:pt>
    <dgm:pt modelId="{D3C2738A-AC02-4339-9AAA-2E4136E197E0}" type="sibTrans" cxnId="{1840331D-AFBE-413F-8B38-16F5C2EE6205}">
      <dgm:prSet/>
      <dgm:spPr/>
      <dgm:t>
        <a:bodyPr/>
        <a:lstStyle/>
        <a:p>
          <a:endParaRPr lang="tr-TR"/>
        </a:p>
      </dgm:t>
    </dgm:pt>
    <dgm:pt modelId="{E93F350A-1866-4F4A-8EF0-C50B03972038}">
      <dgm:prSet phldrT="[Text]" custT="1"/>
      <dgm:spPr/>
      <dgm:t>
        <a:bodyPr/>
        <a:lstStyle/>
        <a:p>
          <a:r>
            <a:rPr lang="tr-TR" sz="1400" dirty="0" err="1"/>
            <a:t>musteriBilgileri</a:t>
          </a:r>
          <a:r>
            <a:rPr lang="tr-TR" sz="1400" dirty="0"/>
            <a:t> </a:t>
          </a:r>
          <a:r>
            <a:rPr lang="tr-TR" sz="1400" dirty="0" err="1"/>
            <a:t>structu</a:t>
          </a:r>
          <a:r>
            <a:rPr lang="tr-TR" sz="1400" dirty="0"/>
            <a:t> müşterilerin isim, adres, kart numarası gibi bilgilerini içinde barındırır.</a:t>
          </a:r>
        </a:p>
      </dgm:t>
    </dgm:pt>
    <dgm:pt modelId="{15CE3F91-8AA8-46C2-AA73-CB3295D03522}" type="parTrans" cxnId="{140A0C97-CD88-477C-AAAC-6FA61F01B723}">
      <dgm:prSet/>
      <dgm:spPr/>
      <dgm:t>
        <a:bodyPr/>
        <a:lstStyle/>
        <a:p>
          <a:endParaRPr lang="tr-TR"/>
        </a:p>
      </dgm:t>
    </dgm:pt>
    <dgm:pt modelId="{ADA5E7D2-1EB1-46AD-8BC1-1C1E35B60A93}" type="sibTrans" cxnId="{140A0C97-CD88-477C-AAAC-6FA61F01B723}">
      <dgm:prSet/>
      <dgm:spPr/>
      <dgm:t>
        <a:bodyPr/>
        <a:lstStyle/>
        <a:p>
          <a:endParaRPr lang="tr-TR"/>
        </a:p>
      </dgm:t>
    </dgm:pt>
    <dgm:pt modelId="{0F655E24-8873-4512-9BB8-A1BBC6650E52}" type="pres">
      <dgm:prSet presAssocID="{4AF4F0E5-06D1-417A-8D85-A8682C5EBAD9}" presName="composite" presStyleCnt="0">
        <dgm:presLayoutVars>
          <dgm:chMax val="3"/>
          <dgm:animLvl val="lvl"/>
          <dgm:resizeHandles val="exact"/>
        </dgm:presLayoutVars>
      </dgm:prSet>
      <dgm:spPr/>
    </dgm:pt>
    <dgm:pt modelId="{606FEB67-2EE4-41D7-BD3C-360CFE7150E1}" type="pres">
      <dgm:prSet presAssocID="{CB0F12F8-7348-42F4-AF1F-CBB3CF10F87A}" presName="gear1" presStyleLbl="node1" presStyleIdx="0" presStyleCnt="3">
        <dgm:presLayoutVars>
          <dgm:chMax val="1"/>
          <dgm:bulletEnabled val="1"/>
        </dgm:presLayoutVars>
      </dgm:prSet>
      <dgm:spPr/>
    </dgm:pt>
    <dgm:pt modelId="{DF5E0A32-60ED-456E-BF19-7214B98597B4}" type="pres">
      <dgm:prSet presAssocID="{CB0F12F8-7348-42F4-AF1F-CBB3CF10F87A}" presName="gear1srcNode" presStyleLbl="node1" presStyleIdx="0" presStyleCnt="3"/>
      <dgm:spPr/>
    </dgm:pt>
    <dgm:pt modelId="{0F8445DC-BC58-4ECF-8B98-14BED1F73558}" type="pres">
      <dgm:prSet presAssocID="{CB0F12F8-7348-42F4-AF1F-CBB3CF10F87A}" presName="gear1dstNode" presStyleLbl="node1" presStyleIdx="0" presStyleCnt="3"/>
      <dgm:spPr/>
    </dgm:pt>
    <dgm:pt modelId="{F4042E31-B6EC-4AE5-889E-85851FA75FC9}" type="pres">
      <dgm:prSet presAssocID="{CDF2E391-6B38-4C5C-8EA2-1F4D18726A39}" presName="gear2" presStyleLbl="node1" presStyleIdx="1" presStyleCnt="3">
        <dgm:presLayoutVars>
          <dgm:chMax val="1"/>
          <dgm:bulletEnabled val="1"/>
        </dgm:presLayoutVars>
      </dgm:prSet>
      <dgm:spPr/>
    </dgm:pt>
    <dgm:pt modelId="{B2C053F2-CB48-4B62-87A7-D5D1DDC2496A}" type="pres">
      <dgm:prSet presAssocID="{CDF2E391-6B38-4C5C-8EA2-1F4D18726A39}" presName="gear2srcNode" presStyleLbl="node1" presStyleIdx="1" presStyleCnt="3"/>
      <dgm:spPr/>
    </dgm:pt>
    <dgm:pt modelId="{7CBB96D5-F5C9-4F37-9665-670E39C4542D}" type="pres">
      <dgm:prSet presAssocID="{CDF2E391-6B38-4C5C-8EA2-1F4D18726A39}" presName="gear2dstNode" presStyleLbl="node1" presStyleIdx="1" presStyleCnt="3"/>
      <dgm:spPr/>
    </dgm:pt>
    <dgm:pt modelId="{478701A2-CD2B-409A-B2D8-907E44ECE051}" type="pres">
      <dgm:prSet presAssocID="{E93F350A-1866-4F4A-8EF0-C50B03972038}" presName="gear3" presStyleLbl="node1" presStyleIdx="2" presStyleCnt="3"/>
      <dgm:spPr/>
    </dgm:pt>
    <dgm:pt modelId="{0FE5C2F4-85E0-4E1E-A51B-F0BF2E6F9A40}" type="pres">
      <dgm:prSet presAssocID="{E93F350A-1866-4F4A-8EF0-C50B03972038}" presName="gear3tx" presStyleLbl="node1" presStyleIdx="2" presStyleCnt="3">
        <dgm:presLayoutVars>
          <dgm:chMax val="1"/>
          <dgm:bulletEnabled val="1"/>
        </dgm:presLayoutVars>
      </dgm:prSet>
      <dgm:spPr/>
    </dgm:pt>
    <dgm:pt modelId="{EF28C25D-FF57-4BAE-984F-7A38FBFAD6CE}" type="pres">
      <dgm:prSet presAssocID="{E93F350A-1866-4F4A-8EF0-C50B03972038}" presName="gear3srcNode" presStyleLbl="node1" presStyleIdx="2" presStyleCnt="3"/>
      <dgm:spPr/>
    </dgm:pt>
    <dgm:pt modelId="{4D21B376-0C63-4301-9414-D9813F65CC8D}" type="pres">
      <dgm:prSet presAssocID="{E93F350A-1866-4F4A-8EF0-C50B03972038}" presName="gear3dstNode" presStyleLbl="node1" presStyleIdx="2" presStyleCnt="3"/>
      <dgm:spPr/>
    </dgm:pt>
    <dgm:pt modelId="{2C041BEC-FD16-41F7-B5FB-76D74CB6D99B}" type="pres">
      <dgm:prSet presAssocID="{B942C1AE-5A68-453E-B375-B4D6FC51D9C6}" presName="connector1" presStyleLbl="sibTrans2D1" presStyleIdx="0" presStyleCnt="3"/>
      <dgm:spPr/>
    </dgm:pt>
    <dgm:pt modelId="{B0E5BE6B-4020-472F-B4E7-CE6CA305C941}" type="pres">
      <dgm:prSet presAssocID="{D3C2738A-AC02-4339-9AAA-2E4136E197E0}" presName="connector2" presStyleLbl="sibTrans2D1" presStyleIdx="1" presStyleCnt="3"/>
      <dgm:spPr/>
    </dgm:pt>
    <dgm:pt modelId="{01928512-D326-423F-BC8F-C8CABA2EB98E}" type="pres">
      <dgm:prSet presAssocID="{ADA5E7D2-1EB1-46AD-8BC1-1C1E35B60A93}" presName="connector3" presStyleLbl="sibTrans2D1" presStyleIdx="2" presStyleCnt="3"/>
      <dgm:spPr/>
    </dgm:pt>
  </dgm:ptLst>
  <dgm:cxnLst>
    <dgm:cxn modelId="{36414E05-5FA7-47BD-B9E6-FA4AB823DAD1}" type="presOf" srcId="{E93F350A-1866-4F4A-8EF0-C50B03972038}" destId="{EF28C25D-FF57-4BAE-984F-7A38FBFAD6CE}" srcOrd="2" destOrd="0" presId="urn:microsoft.com/office/officeart/2005/8/layout/gear1"/>
    <dgm:cxn modelId="{BFE79015-7DE3-4784-A547-BA9278DF2385}" type="presOf" srcId="{CDF2E391-6B38-4C5C-8EA2-1F4D18726A39}" destId="{B2C053F2-CB48-4B62-87A7-D5D1DDC2496A}" srcOrd="1" destOrd="0" presId="urn:microsoft.com/office/officeart/2005/8/layout/gear1"/>
    <dgm:cxn modelId="{1840331D-AFBE-413F-8B38-16F5C2EE6205}" srcId="{4AF4F0E5-06D1-417A-8D85-A8682C5EBAD9}" destId="{CDF2E391-6B38-4C5C-8EA2-1F4D18726A39}" srcOrd="1" destOrd="0" parTransId="{EFFC7803-5937-4C8B-9654-376838712102}" sibTransId="{D3C2738A-AC02-4339-9AAA-2E4136E197E0}"/>
    <dgm:cxn modelId="{70111F26-462A-472D-A9EF-2D0F87B5C4EB}" type="presOf" srcId="{4AF4F0E5-06D1-417A-8D85-A8682C5EBAD9}" destId="{0F655E24-8873-4512-9BB8-A1BBC6650E52}" srcOrd="0" destOrd="0" presId="urn:microsoft.com/office/officeart/2005/8/layout/gear1"/>
    <dgm:cxn modelId="{2EA0D72A-E332-4D01-84D2-509654E3CE89}" type="presOf" srcId="{CDF2E391-6B38-4C5C-8EA2-1F4D18726A39}" destId="{F4042E31-B6EC-4AE5-889E-85851FA75FC9}" srcOrd="0" destOrd="0" presId="urn:microsoft.com/office/officeart/2005/8/layout/gear1"/>
    <dgm:cxn modelId="{EB1B432E-5A19-44A4-B3E4-973D768CC60C}" type="presOf" srcId="{E93F350A-1866-4F4A-8EF0-C50B03972038}" destId="{0FE5C2F4-85E0-4E1E-A51B-F0BF2E6F9A40}" srcOrd="1" destOrd="0" presId="urn:microsoft.com/office/officeart/2005/8/layout/gear1"/>
    <dgm:cxn modelId="{4B16E52E-9B8E-46E1-8BD3-933397F3AE3F}" type="presOf" srcId="{CB0F12F8-7348-42F4-AF1F-CBB3CF10F87A}" destId="{606FEB67-2EE4-41D7-BD3C-360CFE7150E1}" srcOrd="0" destOrd="0" presId="urn:microsoft.com/office/officeart/2005/8/layout/gear1"/>
    <dgm:cxn modelId="{3FDAC462-AAB1-40D8-A9AB-E1495F1E3A65}" type="presOf" srcId="{E93F350A-1866-4F4A-8EF0-C50B03972038}" destId="{478701A2-CD2B-409A-B2D8-907E44ECE051}" srcOrd="0" destOrd="0" presId="urn:microsoft.com/office/officeart/2005/8/layout/gear1"/>
    <dgm:cxn modelId="{94CB5243-DE0F-448E-ABE5-EEBC9FFDDE9F}" type="presOf" srcId="{ADA5E7D2-1EB1-46AD-8BC1-1C1E35B60A93}" destId="{01928512-D326-423F-BC8F-C8CABA2EB98E}" srcOrd="0" destOrd="0" presId="urn:microsoft.com/office/officeart/2005/8/layout/gear1"/>
    <dgm:cxn modelId="{1FE98D64-39FE-4F5E-97A6-82A5FF066D4C}" srcId="{4AF4F0E5-06D1-417A-8D85-A8682C5EBAD9}" destId="{CB0F12F8-7348-42F4-AF1F-CBB3CF10F87A}" srcOrd="0" destOrd="0" parTransId="{82367399-F0B2-4D59-BFAA-9FA9AB4666C2}" sibTransId="{B942C1AE-5A68-453E-B375-B4D6FC51D9C6}"/>
    <dgm:cxn modelId="{4C710767-2738-4E9C-B3B7-50D7DD8C99E5}" type="presOf" srcId="{E93F350A-1866-4F4A-8EF0-C50B03972038}" destId="{4D21B376-0C63-4301-9414-D9813F65CC8D}" srcOrd="3" destOrd="0" presId="urn:microsoft.com/office/officeart/2005/8/layout/gear1"/>
    <dgm:cxn modelId="{140A0C97-CD88-477C-AAAC-6FA61F01B723}" srcId="{4AF4F0E5-06D1-417A-8D85-A8682C5EBAD9}" destId="{E93F350A-1866-4F4A-8EF0-C50B03972038}" srcOrd="2" destOrd="0" parTransId="{15CE3F91-8AA8-46C2-AA73-CB3295D03522}" sibTransId="{ADA5E7D2-1EB1-46AD-8BC1-1C1E35B60A93}"/>
    <dgm:cxn modelId="{D409519F-3DDB-4106-9000-E3FF5B3C2510}" type="presOf" srcId="{CB0F12F8-7348-42F4-AF1F-CBB3CF10F87A}" destId="{DF5E0A32-60ED-456E-BF19-7214B98597B4}" srcOrd="1" destOrd="0" presId="urn:microsoft.com/office/officeart/2005/8/layout/gear1"/>
    <dgm:cxn modelId="{87AFBCB6-EFC6-405E-93BA-14C26FCEDD2D}" type="presOf" srcId="{CDF2E391-6B38-4C5C-8EA2-1F4D18726A39}" destId="{7CBB96D5-F5C9-4F37-9665-670E39C4542D}" srcOrd="2" destOrd="0" presId="urn:microsoft.com/office/officeart/2005/8/layout/gear1"/>
    <dgm:cxn modelId="{93EFC0CC-B028-4001-B75A-2FE68327725E}" type="presOf" srcId="{CB0F12F8-7348-42F4-AF1F-CBB3CF10F87A}" destId="{0F8445DC-BC58-4ECF-8B98-14BED1F73558}" srcOrd="2" destOrd="0" presId="urn:microsoft.com/office/officeart/2005/8/layout/gear1"/>
    <dgm:cxn modelId="{066EC3D5-E99A-4ADB-9065-12544D6BBEB7}" type="presOf" srcId="{D3C2738A-AC02-4339-9AAA-2E4136E197E0}" destId="{B0E5BE6B-4020-472F-B4E7-CE6CA305C941}" srcOrd="0" destOrd="0" presId="urn:microsoft.com/office/officeart/2005/8/layout/gear1"/>
    <dgm:cxn modelId="{066DCDE0-DA82-4C6C-9A05-E2B038E82102}" type="presOf" srcId="{B942C1AE-5A68-453E-B375-B4D6FC51D9C6}" destId="{2C041BEC-FD16-41F7-B5FB-76D74CB6D99B}" srcOrd="0" destOrd="0" presId="urn:microsoft.com/office/officeart/2005/8/layout/gear1"/>
    <dgm:cxn modelId="{415B2F5E-A6FA-4326-A564-F67729020FFF}" type="presParOf" srcId="{0F655E24-8873-4512-9BB8-A1BBC6650E52}" destId="{606FEB67-2EE4-41D7-BD3C-360CFE7150E1}" srcOrd="0" destOrd="0" presId="urn:microsoft.com/office/officeart/2005/8/layout/gear1"/>
    <dgm:cxn modelId="{E3F6D51D-63F2-45C1-A2BA-590E86A7865C}" type="presParOf" srcId="{0F655E24-8873-4512-9BB8-A1BBC6650E52}" destId="{DF5E0A32-60ED-456E-BF19-7214B98597B4}" srcOrd="1" destOrd="0" presId="urn:microsoft.com/office/officeart/2005/8/layout/gear1"/>
    <dgm:cxn modelId="{DABF1D63-C847-41A0-9D52-6363A0AE1ADC}" type="presParOf" srcId="{0F655E24-8873-4512-9BB8-A1BBC6650E52}" destId="{0F8445DC-BC58-4ECF-8B98-14BED1F73558}" srcOrd="2" destOrd="0" presId="urn:microsoft.com/office/officeart/2005/8/layout/gear1"/>
    <dgm:cxn modelId="{1C99D73D-C47E-456E-B623-E1714CC6436C}" type="presParOf" srcId="{0F655E24-8873-4512-9BB8-A1BBC6650E52}" destId="{F4042E31-B6EC-4AE5-889E-85851FA75FC9}" srcOrd="3" destOrd="0" presId="urn:microsoft.com/office/officeart/2005/8/layout/gear1"/>
    <dgm:cxn modelId="{3F3B72DD-4108-4140-8C78-F4E2D9F2AD76}" type="presParOf" srcId="{0F655E24-8873-4512-9BB8-A1BBC6650E52}" destId="{B2C053F2-CB48-4B62-87A7-D5D1DDC2496A}" srcOrd="4" destOrd="0" presId="urn:microsoft.com/office/officeart/2005/8/layout/gear1"/>
    <dgm:cxn modelId="{121C30C6-F481-4D19-BDBA-196A2FD73EB5}" type="presParOf" srcId="{0F655E24-8873-4512-9BB8-A1BBC6650E52}" destId="{7CBB96D5-F5C9-4F37-9665-670E39C4542D}" srcOrd="5" destOrd="0" presId="urn:microsoft.com/office/officeart/2005/8/layout/gear1"/>
    <dgm:cxn modelId="{24F9ED3C-45E1-47F6-B81F-C20116141538}" type="presParOf" srcId="{0F655E24-8873-4512-9BB8-A1BBC6650E52}" destId="{478701A2-CD2B-409A-B2D8-907E44ECE051}" srcOrd="6" destOrd="0" presId="urn:microsoft.com/office/officeart/2005/8/layout/gear1"/>
    <dgm:cxn modelId="{8D4D4123-18A3-49DE-9332-3F765DBE306A}" type="presParOf" srcId="{0F655E24-8873-4512-9BB8-A1BBC6650E52}" destId="{0FE5C2F4-85E0-4E1E-A51B-F0BF2E6F9A40}" srcOrd="7" destOrd="0" presId="urn:microsoft.com/office/officeart/2005/8/layout/gear1"/>
    <dgm:cxn modelId="{305A0C92-6736-4DA9-8215-C39F67B78F83}" type="presParOf" srcId="{0F655E24-8873-4512-9BB8-A1BBC6650E52}" destId="{EF28C25D-FF57-4BAE-984F-7A38FBFAD6CE}" srcOrd="8" destOrd="0" presId="urn:microsoft.com/office/officeart/2005/8/layout/gear1"/>
    <dgm:cxn modelId="{17475C25-1F29-432F-ADFD-3FE0055C8AF2}" type="presParOf" srcId="{0F655E24-8873-4512-9BB8-A1BBC6650E52}" destId="{4D21B376-0C63-4301-9414-D9813F65CC8D}" srcOrd="9" destOrd="0" presId="urn:microsoft.com/office/officeart/2005/8/layout/gear1"/>
    <dgm:cxn modelId="{4FFD08C8-E1E5-4801-8844-DEF77373E5BF}" type="presParOf" srcId="{0F655E24-8873-4512-9BB8-A1BBC6650E52}" destId="{2C041BEC-FD16-41F7-B5FB-76D74CB6D99B}" srcOrd="10" destOrd="0" presId="urn:microsoft.com/office/officeart/2005/8/layout/gear1"/>
    <dgm:cxn modelId="{6C9D24B7-725B-4819-AC23-D1BFDBC986F5}" type="presParOf" srcId="{0F655E24-8873-4512-9BB8-A1BBC6650E52}" destId="{B0E5BE6B-4020-472F-B4E7-CE6CA305C941}" srcOrd="11" destOrd="0" presId="urn:microsoft.com/office/officeart/2005/8/layout/gear1"/>
    <dgm:cxn modelId="{394D366F-F3FB-492E-9308-EBFEA7BE14B3}" type="presParOf" srcId="{0F655E24-8873-4512-9BB8-A1BBC6650E52}" destId="{01928512-D326-423F-BC8F-C8CABA2EB98E}"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EF6CE24-1167-4BE2-A0E4-8F3E5E3779E7}" type="doc">
      <dgm:prSet loTypeId="urn:microsoft.com/office/officeart/2005/8/layout/hList1" loCatId="list" qsTypeId="urn:microsoft.com/office/officeart/2005/8/quickstyle/3d4" qsCatId="3D" csTypeId="urn:microsoft.com/office/officeart/2005/8/colors/colorful2" csCatId="colorful" phldr="1"/>
      <dgm:spPr/>
      <dgm:t>
        <a:bodyPr/>
        <a:lstStyle/>
        <a:p>
          <a:endParaRPr lang="en-US"/>
        </a:p>
      </dgm:t>
    </dgm:pt>
    <dgm:pt modelId="{CE35CADA-C1B7-41D4-B9E8-326D6FFDE1DB}">
      <dgm:prSet/>
      <dgm:spPr/>
      <dgm:t>
        <a:bodyPr/>
        <a:lstStyle/>
        <a:p>
          <a:r>
            <a:rPr lang="tr-TR" u="sng" dirty="0"/>
            <a:t>Menü fonksiyonları karşılama ekranından sonra seçim yaptığımız ilk menüleri oluşturur.</a:t>
          </a:r>
          <a:endParaRPr lang="en-US" dirty="0"/>
        </a:p>
      </dgm:t>
    </dgm:pt>
    <dgm:pt modelId="{FF6867D4-2A49-430F-9CB7-DB47645A9606}" type="parTrans" cxnId="{B4E5800E-649F-4386-840F-81A670F6B4B2}">
      <dgm:prSet/>
      <dgm:spPr/>
      <dgm:t>
        <a:bodyPr/>
        <a:lstStyle/>
        <a:p>
          <a:endParaRPr lang="en-US"/>
        </a:p>
      </dgm:t>
    </dgm:pt>
    <dgm:pt modelId="{BA55B6D2-523B-4C9F-8339-C7C2A33D4A2F}" type="sibTrans" cxnId="{B4E5800E-649F-4386-840F-81A670F6B4B2}">
      <dgm:prSet/>
      <dgm:spPr/>
      <dgm:t>
        <a:bodyPr/>
        <a:lstStyle/>
        <a:p>
          <a:endParaRPr lang="en-US"/>
        </a:p>
      </dgm:t>
    </dgm:pt>
    <dgm:pt modelId="{CF954209-C2B9-47E8-8A16-A4EED8DE9E15}">
      <dgm:prSet/>
      <dgm:spPr/>
      <dgm:t>
        <a:bodyPr/>
        <a:lstStyle/>
        <a:p>
          <a:r>
            <a:rPr lang="tr-TR"/>
            <a:t>ana_menü() ilk seçenekleri sıralar.</a:t>
          </a:r>
          <a:endParaRPr lang="en-US"/>
        </a:p>
      </dgm:t>
    </dgm:pt>
    <dgm:pt modelId="{53D872A7-3879-4CFD-948B-6611A32095A4}" type="parTrans" cxnId="{7B1A87F5-194D-4E82-BB47-56C4D6E945CA}">
      <dgm:prSet/>
      <dgm:spPr/>
      <dgm:t>
        <a:bodyPr/>
        <a:lstStyle/>
        <a:p>
          <a:endParaRPr lang="en-US"/>
        </a:p>
      </dgm:t>
    </dgm:pt>
    <dgm:pt modelId="{FCD144EC-95DB-48E4-BA82-FD303360B3B4}" type="sibTrans" cxnId="{7B1A87F5-194D-4E82-BB47-56C4D6E945CA}">
      <dgm:prSet/>
      <dgm:spPr/>
      <dgm:t>
        <a:bodyPr/>
        <a:lstStyle/>
        <a:p>
          <a:endParaRPr lang="en-US"/>
        </a:p>
      </dgm:t>
    </dgm:pt>
    <dgm:pt modelId="{A8132D06-566E-45BF-9214-35B8BE66914D}">
      <dgm:prSet/>
      <dgm:spPr/>
      <dgm:t>
        <a:bodyPr/>
        <a:lstStyle/>
        <a:p>
          <a:r>
            <a:rPr lang="tr-TR" dirty="0" err="1"/>
            <a:t>admin_menü</a:t>
          </a:r>
          <a:r>
            <a:rPr lang="tr-TR" dirty="0"/>
            <a:t> </a:t>
          </a:r>
          <a:r>
            <a:rPr lang="tr-TR" dirty="0" err="1"/>
            <a:t>adminin</a:t>
          </a:r>
          <a:r>
            <a:rPr lang="tr-TR" dirty="0"/>
            <a:t> görüntüleyeceği seçenekleri listeler.</a:t>
          </a:r>
          <a:endParaRPr lang="en-US" dirty="0"/>
        </a:p>
      </dgm:t>
    </dgm:pt>
    <dgm:pt modelId="{1E1FD338-4AF1-4F47-A985-59AB52535A93}" type="parTrans" cxnId="{B1766B21-6EFC-4254-8775-134742D76DE0}">
      <dgm:prSet/>
      <dgm:spPr/>
      <dgm:t>
        <a:bodyPr/>
        <a:lstStyle/>
        <a:p>
          <a:endParaRPr lang="en-US"/>
        </a:p>
      </dgm:t>
    </dgm:pt>
    <dgm:pt modelId="{09331DBE-40E8-42AE-9BF7-86A3670FC939}" type="sibTrans" cxnId="{B1766B21-6EFC-4254-8775-134742D76DE0}">
      <dgm:prSet/>
      <dgm:spPr/>
      <dgm:t>
        <a:bodyPr/>
        <a:lstStyle/>
        <a:p>
          <a:endParaRPr lang="en-US"/>
        </a:p>
      </dgm:t>
    </dgm:pt>
    <dgm:pt modelId="{3068F1C0-4811-4BA9-B255-D9BC03AA85A5}">
      <dgm:prSet/>
      <dgm:spPr/>
      <dgm:t>
        <a:bodyPr/>
        <a:lstStyle/>
        <a:p>
          <a:r>
            <a:rPr lang="tr-TR"/>
            <a:t>Siparis_menü() siparişlerin özetini yazdırır.</a:t>
          </a:r>
          <a:endParaRPr lang="en-US"/>
        </a:p>
      </dgm:t>
    </dgm:pt>
    <dgm:pt modelId="{88398F3E-E85C-467C-9A47-CBACFF735FBC}" type="parTrans" cxnId="{A1F69FD0-969A-426E-91C6-D811C80EF634}">
      <dgm:prSet/>
      <dgm:spPr/>
      <dgm:t>
        <a:bodyPr/>
        <a:lstStyle/>
        <a:p>
          <a:endParaRPr lang="en-US"/>
        </a:p>
      </dgm:t>
    </dgm:pt>
    <dgm:pt modelId="{60958A53-A7BE-41A5-913A-0221DDEEC2EF}" type="sibTrans" cxnId="{A1F69FD0-969A-426E-91C6-D811C80EF634}">
      <dgm:prSet/>
      <dgm:spPr/>
      <dgm:t>
        <a:bodyPr/>
        <a:lstStyle/>
        <a:p>
          <a:endParaRPr lang="en-US"/>
        </a:p>
      </dgm:t>
    </dgm:pt>
    <dgm:pt modelId="{8799170F-3AF5-490D-A184-09BB83B3331E}">
      <dgm:prSet/>
      <dgm:spPr/>
      <dgm:t>
        <a:bodyPr/>
        <a:lstStyle/>
        <a:p>
          <a:r>
            <a:rPr lang="tr-TR" dirty="0" err="1"/>
            <a:t>gecersiz_giris</a:t>
          </a:r>
          <a:r>
            <a:rPr lang="tr-TR" dirty="0"/>
            <a:t>() hata oluşması durumunda </a:t>
          </a:r>
          <a:r>
            <a:rPr lang="tr-TR" dirty="0" err="1"/>
            <a:t>ana_menü</a:t>
          </a:r>
          <a:r>
            <a:rPr lang="tr-TR" dirty="0"/>
            <a:t>()’ye dönmeden önceki mesajı görüntüler.</a:t>
          </a:r>
          <a:endParaRPr lang="en-US" dirty="0"/>
        </a:p>
      </dgm:t>
    </dgm:pt>
    <dgm:pt modelId="{4CC9734A-6AEB-4BBF-B068-C7EEBDFDD841}" type="parTrans" cxnId="{C8230140-BF64-43E9-983D-F29F77DB9101}">
      <dgm:prSet/>
      <dgm:spPr/>
      <dgm:t>
        <a:bodyPr/>
        <a:lstStyle/>
        <a:p>
          <a:endParaRPr lang="en-US"/>
        </a:p>
      </dgm:t>
    </dgm:pt>
    <dgm:pt modelId="{E895C4DF-CC6D-458B-9E36-62B22A637251}" type="sibTrans" cxnId="{C8230140-BF64-43E9-983D-F29F77DB9101}">
      <dgm:prSet/>
      <dgm:spPr/>
      <dgm:t>
        <a:bodyPr/>
        <a:lstStyle/>
        <a:p>
          <a:endParaRPr lang="en-US"/>
        </a:p>
      </dgm:t>
    </dgm:pt>
    <dgm:pt modelId="{40D7289F-4F20-413A-ADA2-A3A2BEAA10C9}">
      <dgm:prSet/>
      <dgm:spPr/>
      <dgm:t>
        <a:bodyPr/>
        <a:lstStyle/>
        <a:p>
          <a:r>
            <a:rPr lang="tr-TR" dirty="0"/>
            <a:t>Alt menü fonksiyonları </a:t>
          </a:r>
          <a:r>
            <a:rPr lang="tr-TR" dirty="0" err="1"/>
            <a:t>yemek_listesi</a:t>
          </a:r>
          <a:r>
            <a:rPr lang="tr-TR" dirty="0"/>
            <a:t>()’</a:t>
          </a:r>
          <a:r>
            <a:rPr lang="tr-TR" dirty="0" err="1"/>
            <a:t>nde</a:t>
          </a:r>
          <a:r>
            <a:rPr lang="tr-TR" dirty="0"/>
            <a:t> seçim yapıldıktan sonra türüne göre yemeklerin listelendiği menüyü çağırırlar.</a:t>
          </a:r>
          <a:endParaRPr lang="en-US" dirty="0"/>
        </a:p>
      </dgm:t>
    </dgm:pt>
    <dgm:pt modelId="{3F6889E2-E340-4077-BB60-6F99279BC144}" type="parTrans" cxnId="{DC03F704-BBF4-4D53-974D-3A7FCB50D289}">
      <dgm:prSet/>
      <dgm:spPr/>
      <dgm:t>
        <a:bodyPr/>
        <a:lstStyle/>
        <a:p>
          <a:endParaRPr lang="en-US"/>
        </a:p>
      </dgm:t>
    </dgm:pt>
    <dgm:pt modelId="{753388D4-F9EB-4BEB-A7B8-634F5864A145}" type="sibTrans" cxnId="{DC03F704-BBF4-4D53-974D-3A7FCB50D289}">
      <dgm:prSet/>
      <dgm:spPr/>
      <dgm:t>
        <a:bodyPr/>
        <a:lstStyle/>
        <a:p>
          <a:endParaRPr lang="en-US"/>
        </a:p>
      </dgm:t>
    </dgm:pt>
    <dgm:pt modelId="{3D98DEC3-BA92-4274-9C1E-15D1F81996C0}">
      <dgm:prSet/>
      <dgm:spPr/>
      <dgm:t>
        <a:bodyPr/>
        <a:lstStyle/>
        <a:p>
          <a:r>
            <a:rPr lang="tr-TR" u="sng" dirty="0"/>
            <a:t>Tasarım fonksiyonları, menüleri tasarlarken tekrara düşmemek için sık kullanılan özellikleri bir fonksiyonda paketlememizi sağlar.</a:t>
          </a:r>
          <a:endParaRPr lang="en-US" dirty="0"/>
        </a:p>
      </dgm:t>
    </dgm:pt>
    <dgm:pt modelId="{EDB429BD-1E24-4474-A28B-42D60F51A28D}" type="parTrans" cxnId="{09923901-DAE2-4B0C-BC45-3B1CA77854E5}">
      <dgm:prSet/>
      <dgm:spPr/>
      <dgm:t>
        <a:bodyPr/>
        <a:lstStyle/>
        <a:p>
          <a:endParaRPr lang="en-US"/>
        </a:p>
      </dgm:t>
    </dgm:pt>
    <dgm:pt modelId="{FEE82689-3013-4EAC-A5FE-B8AD3FA49E37}" type="sibTrans" cxnId="{09923901-DAE2-4B0C-BC45-3B1CA77854E5}">
      <dgm:prSet/>
      <dgm:spPr/>
      <dgm:t>
        <a:bodyPr/>
        <a:lstStyle/>
        <a:p>
          <a:endParaRPr lang="en-US"/>
        </a:p>
      </dgm:t>
    </dgm:pt>
    <dgm:pt modelId="{D104BCE9-B1BC-4011-8275-B45D4A30D225}">
      <dgm:prSet/>
      <dgm:spPr/>
      <dgm:t>
        <a:bodyPr/>
        <a:lstStyle/>
        <a:p>
          <a:r>
            <a:rPr lang="tr-TR" dirty="0" err="1"/>
            <a:t>tamEkran</a:t>
          </a:r>
          <a:r>
            <a:rPr lang="tr-TR" dirty="0"/>
            <a:t>() bir </a:t>
          </a:r>
          <a:r>
            <a:rPr lang="tr-TR" dirty="0" err="1"/>
            <a:t>handle</a:t>
          </a:r>
          <a:r>
            <a:rPr lang="tr-TR" dirty="0"/>
            <a:t> kullanarak monitör çözünürlüğünü algılayarak konsolu uygun boyuta getirir.</a:t>
          </a:r>
          <a:endParaRPr lang="en-US" dirty="0"/>
        </a:p>
      </dgm:t>
    </dgm:pt>
    <dgm:pt modelId="{549B7381-D376-4F47-81C2-96A1F9BEE7BE}" type="parTrans" cxnId="{28DF0CB2-9B82-4366-AE6E-D4BE2CB2CA91}">
      <dgm:prSet/>
      <dgm:spPr/>
      <dgm:t>
        <a:bodyPr/>
        <a:lstStyle/>
        <a:p>
          <a:endParaRPr lang="en-US"/>
        </a:p>
      </dgm:t>
    </dgm:pt>
    <dgm:pt modelId="{3FF96A11-E536-4E58-AE9C-279B59CD0905}" type="sibTrans" cxnId="{28DF0CB2-9B82-4366-AE6E-D4BE2CB2CA91}">
      <dgm:prSet/>
      <dgm:spPr/>
      <dgm:t>
        <a:bodyPr/>
        <a:lstStyle/>
        <a:p>
          <a:endParaRPr lang="en-US"/>
        </a:p>
      </dgm:t>
    </dgm:pt>
    <dgm:pt modelId="{77FD783F-5E7A-4F96-9288-87D1828F8487}">
      <dgm:prSet/>
      <dgm:spPr/>
      <dgm:t>
        <a:bodyPr/>
        <a:lstStyle/>
        <a:p>
          <a:r>
            <a:rPr lang="tr-TR" dirty="0" err="1"/>
            <a:t>cls</a:t>
          </a:r>
          <a:r>
            <a:rPr lang="tr-TR" dirty="0"/>
            <a:t>() konsol ekranındaki yazıları siler.</a:t>
          </a:r>
          <a:endParaRPr lang="en-US" dirty="0"/>
        </a:p>
      </dgm:t>
    </dgm:pt>
    <dgm:pt modelId="{78803591-E525-4B93-A8EE-643F38BA3D7B}" type="parTrans" cxnId="{FB723E4B-4770-42F7-80CA-78187BC7FA94}">
      <dgm:prSet/>
      <dgm:spPr/>
      <dgm:t>
        <a:bodyPr/>
        <a:lstStyle/>
        <a:p>
          <a:endParaRPr lang="en-US"/>
        </a:p>
      </dgm:t>
    </dgm:pt>
    <dgm:pt modelId="{FBE903DB-1833-4AE9-9CED-8ECFB11F11A6}" type="sibTrans" cxnId="{FB723E4B-4770-42F7-80CA-78187BC7FA94}">
      <dgm:prSet/>
      <dgm:spPr/>
      <dgm:t>
        <a:bodyPr/>
        <a:lstStyle/>
        <a:p>
          <a:endParaRPr lang="en-US"/>
        </a:p>
      </dgm:t>
    </dgm:pt>
    <dgm:pt modelId="{E6DCC133-CFEA-487C-97EC-CF01F2333479}">
      <dgm:prSet/>
      <dgm:spPr/>
      <dgm:t>
        <a:bodyPr/>
        <a:lstStyle/>
        <a:p>
          <a:r>
            <a:rPr lang="tr-TR"/>
            <a:t>echo() Linux’taki echo komutundan esinlenilmiş bir fonksiyon olup konsola yazı yazdırır.</a:t>
          </a:r>
          <a:endParaRPr lang="en-US"/>
        </a:p>
      </dgm:t>
    </dgm:pt>
    <dgm:pt modelId="{F17CEAE1-780B-4523-AFC4-523A567DA08A}" type="parTrans" cxnId="{8BF51C94-F402-496A-9D08-D77ED72625A5}">
      <dgm:prSet/>
      <dgm:spPr/>
      <dgm:t>
        <a:bodyPr/>
        <a:lstStyle/>
        <a:p>
          <a:endParaRPr lang="en-US"/>
        </a:p>
      </dgm:t>
    </dgm:pt>
    <dgm:pt modelId="{7CB9C5D5-A85F-427A-A1BF-DA9BB7C62CFA}" type="sibTrans" cxnId="{8BF51C94-F402-496A-9D08-D77ED72625A5}">
      <dgm:prSet/>
      <dgm:spPr/>
      <dgm:t>
        <a:bodyPr/>
        <a:lstStyle/>
        <a:p>
          <a:endParaRPr lang="en-US"/>
        </a:p>
      </dgm:t>
    </dgm:pt>
    <dgm:pt modelId="{48398E66-E959-4B5B-99E1-FDB0271F319A}">
      <dgm:prSet/>
      <dgm:spPr/>
      <dgm:t>
        <a:bodyPr/>
        <a:lstStyle/>
        <a:p>
          <a:r>
            <a:rPr lang="tr-TR"/>
            <a:t>Yemek listesinde sunulan menüden seçim yapılır ve sipariş bir fiş olarak toplanır.</a:t>
          </a:r>
          <a:endParaRPr lang="tr-TR" dirty="0"/>
        </a:p>
      </dgm:t>
    </dgm:pt>
    <dgm:pt modelId="{50A3A24A-5192-48B4-9F92-8B1543875456}" type="parTrans" cxnId="{8A871AC4-8967-4473-8EE5-26E7C2B24CC7}">
      <dgm:prSet/>
      <dgm:spPr/>
      <dgm:t>
        <a:bodyPr/>
        <a:lstStyle/>
        <a:p>
          <a:endParaRPr lang="tr-TR"/>
        </a:p>
      </dgm:t>
    </dgm:pt>
    <dgm:pt modelId="{D5BE4D73-B4EA-4456-9BA5-D2C41AA65AF7}" type="sibTrans" cxnId="{8A871AC4-8967-4473-8EE5-26E7C2B24CC7}">
      <dgm:prSet/>
      <dgm:spPr/>
      <dgm:t>
        <a:bodyPr/>
        <a:lstStyle/>
        <a:p>
          <a:endParaRPr lang="tr-TR"/>
        </a:p>
      </dgm:t>
    </dgm:pt>
    <dgm:pt modelId="{0D444C53-49BF-4698-980C-87D5D4007A28}" type="pres">
      <dgm:prSet presAssocID="{3EF6CE24-1167-4BE2-A0E4-8F3E5E3779E7}" presName="Name0" presStyleCnt="0">
        <dgm:presLayoutVars>
          <dgm:dir/>
          <dgm:animLvl val="lvl"/>
          <dgm:resizeHandles val="exact"/>
        </dgm:presLayoutVars>
      </dgm:prSet>
      <dgm:spPr/>
    </dgm:pt>
    <dgm:pt modelId="{397B76F9-DB66-41C0-A930-4205A1B965A7}" type="pres">
      <dgm:prSet presAssocID="{CE35CADA-C1B7-41D4-B9E8-326D6FFDE1DB}" presName="composite" presStyleCnt="0"/>
      <dgm:spPr/>
    </dgm:pt>
    <dgm:pt modelId="{68D82C38-9B3D-46E0-8830-A7365491870D}" type="pres">
      <dgm:prSet presAssocID="{CE35CADA-C1B7-41D4-B9E8-326D6FFDE1DB}" presName="parTx" presStyleLbl="alignNode1" presStyleIdx="0" presStyleCnt="3">
        <dgm:presLayoutVars>
          <dgm:chMax val="0"/>
          <dgm:chPref val="0"/>
          <dgm:bulletEnabled val="1"/>
        </dgm:presLayoutVars>
      </dgm:prSet>
      <dgm:spPr/>
    </dgm:pt>
    <dgm:pt modelId="{53EDFC45-7AB4-4821-8C64-3A0618B267E7}" type="pres">
      <dgm:prSet presAssocID="{CE35CADA-C1B7-41D4-B9E8-326D6FFDE1DB}" presName="desTx" presStyleLbl="alignAccFollowNode1" presStyleIdx="0" presStyleCnt="3">
        <dgm:presLayoutVars>
          <dgm:bulletEnabled val="1"/>
        </dgm:presLayoutVars>
      </dgm:prSet>
      <dgm:spPr/>
    </dgm:pt>
    <dgm:pt modelId="{2A1E6CE1-E778-4301-8FEE-BDD40244F54C}" type="pres">
      <dgm:prSet presAssocID="{BA55B6D2-523B-4C9F-8339-C7C2A33D4A2F}" presName="space" presStyleCnt="0"/>
      <dgm:spPr/>
    </dgm:pt>
    <dgm:pt modelId="{D5EBB63D-A97B-4AE4-8E8B-9E14C454BF63}" type="pres">
      <dgm:prSet presAssocID="{40D7289F-4F20-413A-ADA2-A3A2BEAA10C9}" presName="composite" presStyleCnt="0"/>
      <dgm:spPr/>
    </dgm:pt>
    <dgm:pt modelId="{1D9FAC0E-DEC8-4E82-ACCA-E25DE1245D84}" type="pres">
      <dgm:prSet presAssocID="{40D7289F-4F20-413A-ADA2-A3A2BEAA10C9}" presName="parTx" presStyleLbl="alignNode1" presStyleIdx="1" presStyleCnt="3">
        <dgm:presLayoutVars>
          <dgm:chMax val="0"/>
          <dgm:chPref val="0"/>
          <dgm:bulletEnabled val="1"/>
        </dgm:presLayoutVars>
      </dgm:prSet>
      <dgm:spPr/>
    </dgm:pt>
    <dgm:pt modelId="{6E037DEF-25F4-47E1-A1F3-1D4457C5F62F}" type="pres">
      <dgm:prSet presAssocID="{40D7289F-4F20-413A-ADA2-A3A2BEAA10C9}" presName="desTx" presStyleLbl="alignAccFollowNode1" presStyleIdx="1" presStyleCnt="3">
        <dgm:presLayoutVars>
          <dgm:bulletEnabled val="1"/>
        </dgm:presLayoutVars>
      </dgm:prSet>
      <dgm:spPr/>
    </dgm:pt>
    <dgm:pt modelId="{742F4BF6-5684-4CBF-8328-FCD698D01967}" type="pres">
      <dgm:prSet presAssocID="{753388D4-F9EB-4BEB-A7B8-634F5864A145}" presName="space" presStyleCnt="0"/>
      <dgm:spPr/>
    </dgm:pt>
    <dgm:pt modelId="{F701BAF4-25F3-4855-9497-9CE1D0FEEEB9}" type="pres">
      <dgm:prSet presAssocID="{3D98DEC3-BA92-4274-9C1E-15D1F81996C0}" presName="composite" presStyleCnt="0"/>
      <dgm:spPr/>
    </dgm:pt>
    <dgm:pt modelId="{22057C3B-3B97-4805-81CD-E57C97EDB650}" type="pres">
      <dgm:prSet presAssocID="{3D98DEC3-BA92-4274-9C1E-15D1F81996C0}" presName="parTx" presStyleLbl="alignNode1" presStyleIdx="2" presStyleCnt="3">
        <dgm:presLayoutVars>
          <dgm:chMax val="0"/>
          <dgm:chPref val="0"/>
          <dgm:bulletEnabled val="1"/>
        </dgm:presLayoutVars>
      </dgm:prSet>
      <dgm:spPr/>
    </dgm:pt>
    <dgm:pt modelId="{2CC6C7A3-F9EE-4CC1-B572-4DF4DBE01762}" type="pres">
      <dgm:prSet presAssocID="{3D98DEC3-BA92-4274-9C1E-15D1F81996C0}" presName="desTx" presStyleLbl="alignAccFollowNode1" presStyleIdx="2" presStyleCnt="3">
        <dgm:presLayoutVars>
          <dgm:bulletEnabled val="1"/>
        </dgm:presLayoutVars>
      </dgm:prSet>
      <dgm:spPr/>
    </dgm:pt>
  </dgm:ptLst>
  <dgm:cxnLst>
    <dgm:cxn modelId="{09923901-DAE2-4B0C-BC45-3B1CA77854E5}" srcId="{3EF6CE24-1167-4BE2-A0E4-8F3E5E3779E7}" destId="{3D98DEC3-BA92-4274-9C1E-15D1F81996C0}" srcOrd="2" destOrd="0" parTransId="{EDB429BD-1E24-4474-A28B-42D60F51A28D}" sibTransId="{FEE82689-3013-4EAC-A5FE-B8AD3FA49E37}"/>
    <dgm:cxn modelId="{DC03F704-BBF4-4D53-974D-3A7FCB50D289}" srcId="{3EF6CE24-1167-4BE2-A0E4-8F3E5E3779E7}" destId="{40D7289F-4F20-413A-ADA2-A3A2BEAA10C9}" srcOrd="1" destOrd="0" parTransId="{3F6889E2-E340-4077-BB60-6F99279BC144}" sibTransId="{753388D4-F9EB-4BEB-A7B8-634F5864A145}"/>
    <dgm:cxn modelId="{B268C50B-B489-4DA3-9C9D-1F1688855B56}" type="presOf" srcId="{8799170F-3AF5-490D-A184-09BB83B3331E}" destId="{53EDFC45-7AB4-4821-8C64-3A0618B267E7}" srcOrd="0" destOrd="3" presId="urn:microsoft.com/office/officeart/2005/8/layout/hList1"/>
    <dgm:cxn modelId="{B4E5800E-649F-4386-840F-81A670F6B4B2}" srcId="{3EF6CE24-1167-4BE2-A0E4-8F3E5E3779E7}" destId="{CE35CADA-C1B7-41D4-B9E8-326D6FFDE1DB}" srcOrd="0" destOrd="0" parTransId="{FF6867D4-2A49-430F-9CB7-DB47645A9606}" sibTransId="{BA55B6D2-523B-4C9F-8339-C7C2A33D4A2F}"/>
    <dgm:cxn modelId="{CFD0E213-5083-4C55-A90E-7238270871AB}" type="presOf" srcId="{40D7289F-4F20-413A-ADA2-A3A2BEAA10C9}" destId="{1D9FAC0E-DEC8-4E82-ACCA-E25DE1245D84}" srcOrd="0" destOrd="0" presId="urn:microsoft.com/office/officeart/2005/8/layout/hList1"/>
    <dgm:cxn modelId="{B1766B21-6EFC-4254-8775-134742D76DE0}" srcId="{CE35CADA-C1B7-41D4-B9E8-326D6FFDE1DB}" destId="{A8132D06-566E-45BF-9214-35B8BE66914D}" srcOrd="1" destOrd="0" parTransId="{1E1FD338-4AF1-4F47-A985-59AB52535A93}" sibTransId="{09331DBE-40E8-42AE-9BF7-86A3670FC939}"/>
    <dgm:cxn modelId="{D1D1A028-AFF3-4E82-86EA-05F9528DB986}" type="presOf" srcId="{77FD783F-5E7A-4F96-9288-87D1828F8487}" destId="{2CC6C7A3-F9EE-4CC1-B572-4DF4DBE01762}" srcOrd="0" destOrd="1" presId="urn:microsoft.com/office/officeart/2005/8/layout/hList1"/>
    <dgm:cxn modelId="{C8230140-BF64-43E9-983D-F29F77DB9101}" srcId="{CE35CADA-C1B7-41D4-B9E8-326D6FFDE1DB}" destId="{8799170F-3AF5-490D-A184-09BB83B3331E}" srcOrd="3" destOrd="0" parTransId="{4CC9734A-6AEB-4BBF-B068-C7EEBDFDD841}" sibTransId="{E895C4DF-CC6D-458B-9E36-62B22A637251}"/>
    <dgm:cxn modelId="{8B205C43-2BA8-4AC1-884B-759991D2979D}" type="presOf" srcId="{A8132D06-566E-45BF-9214-35B8BE66914D}" destId="{53EDFC45-7AB4-4821-8C64-3A0618B267E7}" srcOrd="0" destOrd="1" presId="urn:microsoft.com/office/officeart/2005/8/layout/hList1"/>
    <dgm:cxn modelId="{59B46869-9C67-47B7-A75F-89116558C4B6}" type="presOf" srcId="{48398E66-E959-4B5B-99E1-FDB0271F319A}" destId="{6E037DEF-25F4-47E1-A1F3-1D4457C5F62F}" srcOrd="0" destOrd="0" presId="urn:microsoft.com/office/officeart/2005/8/layout/hList1"/>
    <dgm:cxn modelId="{FB723E4B-4770-42F7-80CA-78187BC7FA94}" srcId="{3D98DEC3-BA92-4274-9C1E-15D1F81996C0}" destId="{77FD783F-5E7A-4F96-9288-87D1828F8487}" srcOrd="1" destOrd="0" parTransId="{78803591-E525-4B93-A8EE-643F38BA3D7B}" sibTransId="{FBE903DB-1833-4AE9-9CED-8ECFB11F11A6}"/>
    <dgm:cxn modelId="{6C33714F-B1A1-4B8F-ADC7-CB03700DFBC1}" type="presOf" srcId="{3D98DEC3-BA92-4274-9C1E-15D1F81996C0}" destId="{22057C3B-3B97-4805-81CD-E57C97EDB650}" srcOrd="0" destOrd="0" presId="urn:microsoft.com/office/officeart/2005/8/layout/hList1"/>
    <dgm:cxn modelId="{1675916F-5889-4684-B697-2695C72FBD46}" type="presOf" srcId="{E6DCC133-CFEA-487C-97EC-CF01F2333479}" destId="{2CC6C7A3-F9EE-4CC1-B572-4DF4DBE01762}" srcOrd="0" destOrd="2" presId="urn:microsoft.com/office/officeart/2005/8/layout/hList1"/>
    <dgm:cxn modelId="{8BF51C94-F402-496A-9D08-D77ED72625A5}" srcId="{3D98DEC3-BA92-4274-9C1E-15D1F81996C0}" destId="{E6DCC133-CFEA-487C-97EC-CF01F2333479}" srcOrd="2" destOrd="0" parTransId="{F17CEAE1-780B-4523-AFC4-523A567DA08A}" sibTransId="{7CB9C5D5-A85F-427A-A1BF-DA9BB7C62CFA}"/>
    <dgm:cxn modelId="{323D4FA9-6948-42F3-9F47-D04035BD6FBB}" type="presOf" srcId="{D104BCE9-B1BC-4011-8275-B45D4A30D225}" destId="{2CC6C7A3-F9EE-4CC1-B572-4DF4DBE01762}" srcOrd="0" destOrd="0" presId="urn:microsoft.com/office/officeart/2005/8/layout/hList1"/>
    <dgm:cxn modelId="{28DF0CB2-9B82-4366-AE6E-D4BE2CB2CA91}" srcId="{3D98DEC3-BA92-4274-9C1E-15D1F81996C0}" destId="{D104BCE9-B1BC-4011-8275-B45D4A30D225}" srcOrd="0" destOrd="0" parTransId="{549B7381-D376-4F47-81C2-96A1F9BEE7BE}" sibTransId="{3FF96A11-E536-4E58-AE9C-279B59CD0905}"/>
    <dgm:cxn modelId="{8A871AC4-8967-4473-8EE5-26E7C2B24CC7}" srcId="{40D7289F-4F20-413A-ADA2-A3A2BEAA10C9}" destId="{48398E66-E959-4B5B-99E1-FDB0271F319A}" srcOrd="0" destOrd="0" parTransId="{50A3A24A-5192-48B4-9F92-8B1543875456}" sibTransId="{D5BE4D73-B4EA-4456-9BA5-D2C41AA65AF7}"/>
    <dgm:cxn modelId="{1CA42DCD-FFF4-44B3-8642-1FD43C0FE46D}" type="presOf" srcId="{3068F1C0-4811-4BA9-B255-D9BC03AA85A5}" destId="{53EDFC45-7AB4-4821-8C64-3A0618B267E7}" srcOrd="0" destOrd="2" presId="urn:microsoft.com/office/officeart/2005/8/layout/hList1"/>
    <dgm:cxn modelId="{A1F69FD0-969A-426E-91C6-D811C80EF634}" srcId="{CE35CADA-C1B7-41D4-B9E8-326D6FFDE1DB}" destId="{3068F1C0-4811-4BA9-B255-D9BC03AA85A5}" srcOrd="2" destOrd="0" parTransId="{88398F3E-E85C-467C-9A47-CBACFF735FBC}" sibTransId="{60958A53-A7BE-41A5-913A-0221DDEEC2EF}"/>
    <dgm:cxn modelId="{0FB565E2-190B-4571-8DBF-1E35C9445664}" type="presOf" srcId="{CF954209-C2B9-47E8-8A16-A4EED8DE9E15}" destId="{53EDFC45-7AB4-4821-8C64-3A0618B267E7}" srcOrd="0" destOrd="0" presId="urn:microsoft.com/office/officeart/2005/8/layout/hList1"/>
    <dgm:cxn modelId="{3CAC29E7-C90F-4CC0-991D-CBF6390A62AA}" type="presOf" srcId="{CE35CADA-C1B7-41D4-B9E8-326D6FFDE1DB}" destId="{68D82C38-9B3D-46E0-8830-A7365491870D}" srcOrd="0" destOrd="0" presId="urn:microsoft.com/office/officeart/2005/8/layout/hList1"/>
    <dgm:cxn modelId="{46E7D9ED-D404-4893-A284-DF1B6C43062A}" type="presOf" srcId="{3EF6CE24-1167-4BE2-A0E4-8F3E5E3779E7}" destId="{0D444C53-49BF-4698-980C-87D5D4007A28}" srcOrd="0" destOrd="0" presId="urn:microsoft.com/office/officeart/2005/8/layout/hList1"/>
    <dgm:cxn modelId="{7B1A87F5-194D-4E82-BB47-56C4D6E945CA}" srcId="{CE35CADA-C1B7-41D4-B9E8-326D6FFDE1DB}" destId="{CF954209-C2B9-47E8-8A16-A4EED8DE9E15}" srcOrd="0" destOrd="0" parTransId="{53D872A7-3879-4CFD-948B-6611A32095A4}" sibTransId="{FCD144EC-95DB-48E4-BA82-FD303360B3B4}"/>
    <dgm:cxn modelId="{BDE007DB-81BB-467E-A02B-53D1A839CE35}" type="presParOf" srcId="{0D444C53-49BF-4698-980C-87D5D4007A28}" destId="{397B76F9-DB66-41C0-A930-4205A1B965A7}" srcOrd="0" destOrd="0" presId="urn:microsoft.com/office/officeart/2005/8/layout/hList1"/>
    <dgm:cxn modelId="{8510352B-69EF-40AC-97D5-E51FFD5BEC21}" type="presParOf" srcId="{397B76F9-DB66-41C0-A930-4205A1B965A7}" destId="{68D82C38-9B3D-46E0-8830-A7365491870D}" srcOrd="0" destOrd="0" presId="urn:microsoft.com/office/officeart/2005/8/layout/hList1"/>
    <dgm:cxn modelId="{54D3B772-A7BA-49C7-AB9D-1D34CE39513B}" type="presParOf" srcId="{397B76F9-DB66-41C0-A930-4205A1B965A7}" destId="{53EDFC45-7AB4-4821-8C64-3A0618B267E7}" srcOrd="1" destOrd="0" presId="urn:microsoft.com/office/officeart/2005/8/layout/hList1"/>
    <dgm:cxn modelId="{41CF13E4-37D2-4590-8230-E61B60673BF0}" type="presParOf" srcId="{0D444C53-49BF-4698-980C-87D5D4007A28}" destId="{2A1E6CE1-E778-4301-8FEE-BDD40244F54C}" srcOrd="1" destOrd="0" presId="urn:microsoft.com/office/officeart/2005/8/layout/hList1"/>
    <dgm:cxn modelId="{BFF1A037-87E1-4403-8974-9A5F55AF194F}" type="presParOf" srcId="{0D444C53-49BF-4698-980C-87D5D4007A28}" destId="{D5EBB63D-A97B-4AE4-8E8B-9E14C454BF63}" srcOrd="2" destOrd="0" presId="urn:microsoft.com/office/officeart/2005/8/layout/hList1"/>
    <dgm:cxn modelId="{A05632B6-08CC-420E-AD57-227815C2587B}" type="presParOf" srcId="{D5EBB63D-A97B-4AE4-8E8B-9E14C454BF63}" destId="{1D9FAC0E-DEC8-4E82-ACCA-E25DE1245D84}" srcOrd="0" destOrd="0" presId="urn:microsoft.com/office/officeart/2005/8/layout/hList1"/>
    <dgm:cxn modelId="{0021F4BB-0765-4899-A7AB-A3E9960B0795}" type="presParOf" srcId="{D5EBB63D-A97B-4AE4-8E8B-9E14C454BF63}" destId="{6E037DEF-25F4-47E1-A1F3-1D4457C5F62F}" srcOrd="1" destOrd="0" presId="urn:microsoft.com/office/officeart/2005/8/layout/hList1"/>
    <dgm:cxn modelId="{43DB39CA-F3F0-449E-BB79-F9459ED4D740}" type="presParOf" srcId="{0D444C53-49BF-4698-980C-87D5D4007A28}" destId="{742F4BF6-5684-4CBF-8328-FCD698D01967}" srcOrd="3" destOrd="0" presId="urn:microsoft.com/office/officeart/2005/8/layout/hList1"/>
    <dgm:cxn modelId="{9D733472-E18C-4E49-A281-032A13584724}" type="presParOf" srcId="{0D444C53-49BF-4698-980C-87D5D4007A28}" destId="{F701BAF4-25F3-4855-9497-9CE1D0FEEEB9}" srcOrd="4" destOrd="0" presId="urn:microsoft.com/office/officeart/2005/8/layout/hList1"/>
    <dgm:cxn modelId="{D21DCDD2-C9D8-47BB-A9B3-B3C71733DD99}" type="presParOf" srcId="{F701BAF4-25F3-4855-9497-9CE1D0FEEEB9}" destId="{22057C3B-3B97-4805-81CD-E57C97EDB650}" srcOrd="0" destOrd="0" presId="urn:microsoft.com/office/officeart/2005/8/layout/hList1"/>
    <dgm:cxn modelId="{F89D834F-EF46-4EF6-BF0B-E51A33ACD9A5}" type="presParOf" srcId="{F701BAF4-25F3-4855-9497-9CE1D0FEEEB9}" destId="{2CC6C7A3-F9EE-4CC1-B572-4DF4DBE017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B710A-B3AD-49C0-92AA-BA73C3F40535}">
      <dsp:nvSpPr>
        <dsp:cNvPr id="0" name=""/>
        <dsp:cNvSpPr/>
      </dsp:nvSpPr>
      <dsp:spPr>
        <a:xfrm>
          <a:off x="0" y="2178"/>
          <a:ext cx="6373813" cy="1560780"/>
        </a:xfrm>
        <a:prstGeom prst="roundRect">
          <a:avLst/>
        </a:prstGeom>
        <a:solidFill>
          <a:schemeClr val="accent6">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Program</a:t>
          </a:r>
          <a:r>
            <a:rPr lang="tr-TR" sz="2900" kern="1200" dirty="0"/>
            <a:t> </a:t>
          </a:r>
          <a:r>
            <a:rPr lang="en-US" sz="2900" kern="1200" dirty="0" err="1"/>
            <a:t>hazırlanırken</a:t>
          </a:r>
          <a:r>
            <a:rPr lang="en-US" sz="2900" kern="1200" dirty="0"/>
            <a:t> </a:t>
          </a:r>
          <a:r>
            <a:rPr lang="en-US" sz="2900" kern="1200" dirty="0" err="1"/>
            <a:t>çeşitli</a:t>
          </a:r>
          <a:r>
            <a:rPr lang="en-US" sz="2900" kern="1200" dirty="0"/>
            <a:t> </a:t>
          </a:r>
          <a:r>
            <a:rPr lang="en-US" sz="2900" kern="1200" dirty="0" err="1"/>
            <a:t>kütüphane</a:t>
          </a:r>
          <a:r>
            <a:rPr lang="en-US" sz="2900" kern="1200" dirty="0"/>
            <a:t> </a:t>
          </a:r>
          <a:r>
            <a:rPr lang="en-US" sz="2900" kern="1200" dirty="0" err="1"/>
            <a:t>fonksiyonları</a:t>
          </a:r>
          <a:r>
            <a:rPr lang="en-US" sz="2900" kern="1200" dirty="0"/>
            <a:t> </a:t>
          </a:r>
          <a:r>
            <a:rPr lang="en-US" sz="2900" kern="1200" dirty="0" err="1"/>
            <a:t>ve</a:t>
          </a:r>
          <a:r>
            <a:rPr lang="en-US" sz="2900" kern="1200" dirty="0"/>
            <a:t> </a:t>
          </a:r>
          <a:r>
            <a:rPr lang="tr-TR" sz="2900" kern="1200" dirty="0"/>
            <a:t>C</a:t>
          </a:r>
          <a:r>
            <a:rPr lang="en-US" sz="2900" kern="1200" dirty="0"/>
            <a:t> </a:t>
          </a:r>
          <a:r>
            <a:rPr lang="en-US" sz="2900" kern="1200" dirty="0" err="1"/>
            <a:t>dilinin</a:t>
          </a:r>
          <a:r>
            <a:rPr lang="en-US" sz="2900" kern="1200" dirty="0"/>
            <a:t> </a:t>
          </a:r>
          <a:r>
            <a:rPr lang="en-US" sz="2900" kern="1200" dirty="0" err="1"/>
            <a:t>sağladığı</a:t>
          </a:r>
          <a:r>
            <a:rPr lang="en-US" sz="2900" kern="1200" dirty="0"/>
            <a:t> </a:t>
          </a:r>
          <a:r>
            <a:rPr lang="en-US" sz="2900" kern="1200" dirty="0" err="1"/>
            <a:t>bazı</a:t>
          </a:r>
          <a:r>
            <a:rPr lang="en-US" sz="2900" kern="1200" dirty="0"/>
            <a:t> </a:t>
          </a:r>
          <a:r>
            <a:rPr lang="en-US" sz="2900" kern="1200" dirty="0" err="1"/>
            <a:t>özelliklerden</a:t>
          </a:r>
          <a:r>
            <a:rPr lang="en-US" sz="2900" kern="1200" dirty="0"/>
            <a:t> </a:t>
          </a:r>
          <a:r>
            <a:rPr lang="en-US" sz="2900" kern="1200" dirty="0" err="1"/>
            <a:t>faydalandık</a:t>
          </a:r>
          <a:r>
            <a:rPr lang="en-US" sz="2900" kern="1200" dirty="0"/>
            <a:t>.</a:t>
          </a:r>
          <a:endParaRPr lang="tr-TR" sz="2900" kern="1200" dirty="0"/>
        </a:p>
      </dsp:txBody>
      <dsp:txXfrm>
        <a:off x="76191" y="78369"/>
        <a:ext cx="6221431" cy="140839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2535E-E633-4246-B1BF-05ED25F69C7E}">
      <dsp:nvSpPr>
        <dsp:cNvPr id="0" name=""/>
        <dsp:cNvSpPr/>
      </dsp:nvSpPr>
      <dsp:spPr>
        <a:xfrm>
          <a:off x="0" y="411263"/>
          <a:ext cx="3565525" cy="17827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Burada</a:t>
          </a:r>
          <a:r>
            <a:rPr lang="en-US" sz="1800" kern="1200" dirty="0"/>
            <a:t> </a:t>
          </a:r>
          <a:r>
            <a:rPr lang="en-US" sz="1800" kern="1200" dirty="0" err="1"/>
            <a:t>gördüğümüz</a:t>
          </a:r>
          <a:r>
            <a:rPr lang="en-US" sz="1800" kern="1200" dirty="0"/>
            <a:t> </a:t>
          </a:r>
          <a:r>
            <a:rPr lang="en-US" sz="1800" kern="1200" dirty="0" err="1"/>
            <a:t>kod</a:t>
          </a:r>
          <a:r>
            <a:rPr lang="en-US" sz="1800" kern="1200" dirty="0"/>
            <a:t> </a:t>
          </a:r>
          <a:r>
            <a:rPr lang="en-US" sz="1800" kern="1200" dirty="0" err="1"/>
            <a:t>parçasında</a:t>
          </a:r>
          <a:r>
            <a:rPr lang="en-US" sz="1800" kern="1200" dirty="0"/>
            <a:t> </a:t>
          </a:r>
          <a:r>
            <a:rPr lang="en-US" sz="1800" kern="1200" dirty="0" err="1"/>
            <a:t>ise</a:t>
          </a:r>
          <a:r>
            <a:rPr lang="en-US" sz="1800" kern="1200" dirty="0"/>
            <a:t> </a:t>
          </a:r>
          <a:r>
            <a:rPr lang="en-US" sz="1800" kern="1200" dirty="0" err="1"/>
            <a:t>siparişi</a:t>
          </a:r>
          <a:r>
            <a:rPr lang="en-US" sz="1800" kern="1200" dirty="0"/>
            <a:t> </a:t>
          </a:r>
          <a:r>
            <a:rPr lang="en-US" sz="1800" kern="1200" dirty="0" err="1"/>
            <a:t>verilen</a:t>
          </a:r>
          <a:r>
            <a:rPr lang="en-US" sz="1800" kern="1200" dirty="0"/>
            <a:t> </a:t>
          </a:r>
          <a:r>
            <a:rPr lang="en-US" sz="1800" kern="1200" dirty="0" err="1"/>
            <a:t>salatanın</a:t>
          </a:r>
          <a:r>
            <a:rPr lang="en-US" sz="1800" kern="1200" dirty="0"/>
            <a:t> </a:t>
          </a:r>
          <a:r>
            <a:rPr lang="en-US" sz="1800" kern="1200" dirty="0" err="1"/>
            <a:t>fiyatlarının</a:t>
          </a:r>
          <a:r>
            <a:rPr lang="en-US" sz="1800" kern="1200" dirty="0"/>
            <a:t> </a:t>
          </a:r>
          <a:r>
            <a:rPr lang="en-US" sz="1800" kern="1200" dirty="0" err="1"/>
            <a:t>kaydedilip</a:t>
          </a:r>
          <a:r>
            <a:rPr lang="en-US" sz="1800" kern="1200" dirty="0"/>
            <a:t> </a:t>
          </a:r>
          <a:r>
            <a:rPr lang="en-US" sz="1800" kern="1200" dirty="0" err="1"/>
            <a:t>fiş</a:t>
          </a:r>
          <a:r>
            <a:rPr lang="en-US" sz="1800" kern="1200" dirty="0"/>
            <a:t> </a:t>
          </a:r>
          <a:r>
            <a:rPr lang="en-US" sz="1800" kern="1200" dirty="0" err="1"/>
            <a:t>yazdırmak</a:t>
          </a:r>
          <a:r>
            <a:rPr lang="en-US" sz="1800" kern="1200" dirty="0"/>
            <a:t> </a:t>
          </a:r>
          <a:r>
            <a:rPr lang="en-US" sz="1800" kern="1200" dirty="0" err="1"/>
            <a:t>amacıyla</a:t>
          </a:r>
          <a:r>
            <a:rPr lang="en-US" sz="1800" kern="1200" dirty="0"/>
            <a:t> </a:t>
          </a:r>
          <a:r>
            <a:rPr lang="en-US" sz="1800" kern="1200" dirty="0" err="1"/>
            <a:t>sipariş</a:t>
          </a:r>
          <a:r>
            <a:rPr lang="en-US" sz="1800" kern="1200" dirty="0"/>
            <a:t> </a:t>
          </a:r>
          <a:r>
            <a:rPr lang="en-US" sz="1800" kern="1200" dirty="0" err="1"/>
            <a:t>detayları</a:t>
          </a:r>
          <a:r>
            <a:rPr lang="en-US" sz="1800" kern="1200" dirty="0"/>
            <a:t> </a:t>
          </a:r>
          <a:r>
            <a:rPr lang="en-US" sz="1800" kern="1200" dirty="0" err="1"/>
            <a:t>fonksiyonuna</a:t>
          </a:r>
          <a:r>
            <a:rPr lang="en-US" sz="1800" kern="1200" dirty="0"/>
            <a:t>  </a:t>
          </a:r>
          <a:r>
            <a:rPr lang="en-US" sz="1800" kern="1200" dirty="0" err="1"/>
            <a:t>salatanın</a:t>
          </a:r>
          <a:r>
            <a:rPr lang="en-US" sz="1800" kern="1200" dirty="0"/>
            <a:t> </a:t>
          </a:r>
          <a:r>
            <a:rPr lang="en-US" sz="1800" kern="1200" dirty="0" err="1"/>
            <a:t>ismi</a:t>
          </a:r>
          <a:r>
            <a:rPr lang="en-US" sz="1800" kern="1200" dirty="0"/>
            <a:t> </a:t>
          </a:r>
          <a:r>
            <a:rPr lang="en-US" sz="1800" kern="1200" dirty="0" err="1"/>
            <a:t>ve</a:t>
          </a:r>
          <a:r>
            <a:rPr lang="en-US" sz="1800" kern="1200" dirty="0"/>
            <a:t> </a:t>
          </a:r>
          <a:r>
            <a:rPr lang="en-US" sz="1800" kern="1200" dirty="0" err="1"/>
            <a:t>fiyatıyla</a:t>
          </a:r>
          <a:r>
            <a:rPr lang="en-US" sz="1800" kern="1200" dirty="0"/>
            <a:t> </a:t>
          </a:r>
          <a:r>
            <a:rPr lang="en-US" sz="1800" kern="1200" dirty="0" err="1"/>
            <a:t>birlikte</a:t>
          </a:r>
          <a:r>
            <a:rPr lang="en-US" sz="1800" kern="1200" dirty="0"/>
            <a:t> </a:t>
          </a:r>
          <a:r>
            <a:rPr lang="en-US" sz="1800" kern="1200" dirty="0" err="1"/>
            <a:t>gönderiliyor</a:t>
          </a:r>
          <a:r>
            <a:rPr lang="en-US" sz="1800" kern="1200" dirty="0"/>
            <a:t>. </a:t>
          </a:r>
          <a:endParaRPr lang="tr-TR" sz="1800" kern="1200" dirty="0"/>
        </a:p>
      </dsp:txBody>
      <dsp:txXfrm>
        <a:off x="52215" y="463478"/>
        <a:ext cx="3461095" cy="167833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B8CAFD-1708-4191-BEF5-F56E512AF726}">
      <dsp:nvSpPr>
        <dsp:cNvPr id="0" name=""/>
        <dsp:cNvSpPr/>
      </dsp:nvSpPr>
      <dsp:spPr>
        <a:xfrm>
          <a:off x="0" y="0"/>
          <a:ext cx="5437187" cy="3415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Yemek listelerininin bulunduğu dosyaları .tsv (tab seperated values) uzantılı olarak kaydederek dosyaların Excel benzeri Spreadsheet programlarında kolayca görüntülenebilmesini ve düzenlenmesini amaçladık.</a:t>
          </a:r>
          <a:endParaRPr lang="tr-TR" sz="1800" kern="1200"/>
        </a:p>
      </dsp:txBody>
      <dsp:txXfrm>
        <a:off x="0" y="1366207"/>
        <a:ext cx="5437187" cy="1366207"/>
      </dsp:txXfrm>
    </dsp:sp>
    <dsp:sp modelId="{2A478504-56FB-4C1D-9556-C01EF10C7F92}">
      <dsp:nvSpPr>
        <dsp:cNvPr id="0" name=""/>
        <dsp:cNvSpPr/>
      </dsp:nvSpPr>
      <dsp:spPr>
        <a:xfrm>
          <a:off x="2149909" y="204931"/>
          <a:ext cx="1137367" cy="1137367"/>
        </a:xfrm>
        <a:prstGeom prst="ellipse">
          <a:avLst/>
        </a:prstGeom>
        <a:blipFill rotWithShape="1">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D05A2B-1DCD-4F2E-B474-2068DA715E99}">
      <dsp:nvSpPr>
        <dsp:cNvPr id="0" name=""/>
        <dsp:cNvSpPr/>
      </dsp:nvSpPr>
      <dsp:spPr>
        <a:xfrm>
          <a:off x="217487" y="2732415"/>
          <a:ext cx="5002212" cy="512327"/>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E218C9-237D-44DC-A7FC-060579382574}">
      <dsp:nvSpPr>
        <dsp:cNvPr id="0" name=""/>
        <dsp:cNvSpPr/>
      </dsp:nvSpPr>
      <dsp:spPr>
        <a:xfrm>
          <a:off x="0" y="839571"/>
          <a:ext cx="3672683" cy="1469073"/>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tr-TR" sz="1200" kern="1200"/>
            <a:t>Yandaki fotoğrafta yazılan yemek fonksiyonlarından örnek olarak birini incelemek istersek eğer burada kebap örneğini seçtik önce dosyalama işlemiyle salata .txt’nin içindeki çeşitli, stok adedi ve fiyatını  dosyadan alıp structlara kaydetme işlemi yapıyoruz. </a:t>
          </a:r>
        </a:p>
      </dsp:txBody>
      <dsp:txXfrm>
        <a:off x="734537" y="839571"/>
        <a:ext cx="2203610" cy="1469073"/>
      </dsp:txXfrm>
    </dsp:sp>
    <dsp:sp modelId="{D3C1F95F-C8F8-4C03-B468-1ED51A72AFA8}">
      <dsp:nvSpPr>
        <dsp:cNvPr id="0" name=""/>
        <dsp:cNvSpPr/>
      </dsp:nvSpPr>
      <dsp:spPr>
        <a:xfrm>
          <a:off x="0" y="2514315"/>
          <a:ext cx="3672683" cy="146907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tr-TR" sz="1200" kern="1200"/>
            <a:t>Buradaki n parametresine dikkat edecek olursak n, bizim hangi işlevi yapmak istediğimize karar veriyor.</a:t>
          </a:r>
        </a:p>
      </dsp:txBody>
      <dsp:txXfrm>
        <a:off x="734537" y="2514315"/>
        <a:ext cx="2203610" cy="14690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A68A1-45EA-4071-AC8A-CB286A523D6A}">
      <dsp:nvSpPr>
        <dsp:cNvPr id="0" name=""/>
        <dsp:cNvSpPr/>
      </dsp:nvSpPr>
      <dsp:spPr>
        <a:xfrm>
          <a:off x="0" y="410715"/>
          <a:ext cx="3455871" cy="345587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tr-TR" sz="2000" kern="1200" dirty="0"/>
            <a:t>Burada gördüğümüz kod parçasında ise siparişi verilen kebabın  fiyatını  kaydedilip Fiş yazdırmak amacıyla sipariş detayları fonksiyonuna  kebabın  ismi ve fiyatıyla birlikte gönderiliyor. </a:t>
          </a:r>
        </a:p>
      </dsp:txBody>
      <dsp:txXfrm>
        <a:off x="506101" y="916816"/>
        <a:ext cx="2443669" cy="244366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81466-9C20-420F-B118-922A9EF86830}">
      <dsp:nvSpPr>
        <dsp:cNvPr id="0" name=""/>
        <dsp:cNvSpPr/>
      </dsp:nvSpPr>
      <dsp:spPr>
        <a:xfrm>
          <a:off x="507278" y="0"/>
          <a:ext cx="5749158" cy="4658679"/>
        </a:xfrm>
        <a:prstGeom prst="rightArrow">
          <a:avLst/>
        </a:prstGeom>
        <a:solidFill>
          <a:schemeClr val="accent2">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FE7C2A0F-073E-4AC8-BABE-E35B07DB8C17}">
      <dsp:nvSpPr>
        <dsp:cNvPr id="0" name=""/>
        <dsp:cNvSpPr/>
      </dsp:nvSpPr>
      <dsp:spPr>
        <a:xfrm>
          <a:off x="229200" y="1397604"/>
          <a:ext cx="2029114" cy="1863472"/>
        </a:xfrm>
        <a:prstGeom prst="round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t>Yanda görülen kod parçasında ise seçilen herhangi bir yemeğin fiyatının güncellenip değiştirilmesi amacıyla yazılmıştır.</a:t>
          </a:r>
        </a:p>
      </dsp:txBody>
      <dsp:txXfrm>
        <a:off x="320167" y="1488571"/>
        <a:ext cx="1847180" cy="1681538"/>
      </dsp:txXfrm>
    </dsp:sp>
    <dsp:sp modelId="{FDF746F5-284A-454E-A569-96EA78F9A311}">
      <dsp:nvSpPr>
        <dsp:cNvPr id="0" name=""/>
        <dsp:cNvSpPr/>
      </dsp:nvSpPr>
      <dsp:spPr>
        <a:xfrm>
          <a:off x="2367300" y="1397604"/>
          <a:ext cx="2029114" cy="1863472"/>
        </a:xfrm>
        <a:prstGeom prst="roundRect">
          <a:avLst/>
        </a:prstGeom>
        <a:solidFill>
          <a:schemeClr val="accent2">
            <a:hueOff val="3846440"/>
            <a:satOff val="4103"/>
            <a:lumOff val="1275"/>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t>öncelikle  </a:t>
          </a:r>
          <a:r>
            <a:rPr lang="tr-TR" sz="1300" kern="1200" dirty="0" err="1"/>
            <a:t>switch</a:t>
          </a:r>
          <a:r>
            <a:rPr lang="tr-TR" sz="1300" kern="1200" dirty="0"/>
            <a:t> - </a:t>
          </a:r>
          <a:r>
            <a:rPr lang="tr-TR" sz="1300" kern="1200" dirty="0" err="1"/>
            <a:t>case</a:t>
          </a:r>
          <a:r>
            <a:rPr lang="tr-TR" sz="1300" kern="1200" dirty="0"/>
            <a:t> fiyatını değiştirmek istediği yemek seçilir ardından alt kısımdaki dosyalama işlemiyle fiyatı değiştirilen yemek tekrardan .</a:t>
          </a:r>
          <a:r>
            <a:rPr lang="tr-TR" sz="1300" kern="1200" dirty="0" err="1"/>
            <a:t>txt</a:t>
          </a:r>
          <a:r>
            <a:rPr lang="tr-TR" sz="1300" kern="1200" dirty="0"/>
            <a:t> dosyasında güncel olarak tutulmuş olur.</a:t>
          </a:r>
        </a:p>
      </dsp:txBody>
      <dsp:txXfrm>
        <a:off x="2458267" y="1488571"/>
        <a:ext cx="1847180" cy="1681538"/>
      </dsp:txXfrm>
    </dsp:sp>
    <dsp:sp modelId="{3054C568-F157-483C-95D1-42706BAE61EE}">
      <dsp:nvSpPr>
        <dsp:cNvPr id="0" name=""/>
        <dsp:cNvSpPr/>
      </dsp:nvSpPr>
      <dsp:spPr>
        <a:xfrm>
          <a:off x="4505401" y="1397604"/>
          <a:ext cx="2029114" cy="1863472"/>
        </a:xfrm>
        <a:prstGeom prst="roundRect">
          <a:avLst/>
        </a:prstGeom>
        <a:solidFill>
          <a:schemeClr val="accent2">
            <a:hueOff val="7692880"/>
            <a:satOff val="8205"/>
            <a:lumOff val="255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Biz burada kebaplar üzerinden 11 farklı çeşidin nasıl seçildiğini, fişe dosyalamayla birlikte yazıldığını ve fiyatının dosyadan nasıl güncellendiğini görmüş olduk.</a:t>
          </a:r>
        </a:p>
      </dsp:txBody>
      <dsp:txXfrm>
        <a:off x="4596368" y="1488571"/>
        <a:ext cx="1847180" cy="168153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1128CB-7DB3-4652-AE1C-C8C363EEED25}">
      <dsp:nvSpPr>
        <dsp:cNvPr id="0" name=""/>
        <dsp:cNvSpPr/>
      </dsp:nvSpPr>
      <dsp:spPr>
        <a:xfrm>
          <a:off x="0" y="11144"/>
          <a:ext cx="6459817" cy="17596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tr-TR" sz="3200" kern="1200" dirty="0"/>
            <a:t>DOSYALAMA İŞLEMLERİYLE KASADA FİYAT GÜNCELLEME İŞLEMİ</a:t>
          </a:r>
        </a:p>
      </dsp:txBody>
      <dsp:txXfrm>
        <a:off x="85900" y="97044"/>
        <a:ext cx="6288017" cy="1587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FA9AE-BB90-44BA-A1A1-B2F157A87524}">
      <dsp:nvSpPr>
        <dsp:cNvPr id="0" name=""/>
        <dsp:cNvSpPr/>
      </dsp:nvSpPr>
      <dsp:spPr>
        <a:xfrm>
          <a:off x="0" y="14285"/>
          <a:ext cx="3367314" cy="617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kern="1200" dirty="0" err="1"/>
            <a:t>malloc</a:t>
          </a:r>
          <a:r>
            <a:rPr lang="tr-TR" sz="1600" kern="1200" dirty="0"/>
            <a:t>() ile dinamik bellek ataması yapıldı.</a:t>
          </a:r>
        </a:p>
      </dsp:txBody>
      <dsp:txXfrm>
        <a:off x="30157" y="44442"/>
        <a:ext cx="3307000" cy="5574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6417B-EBB1-4226-AEB8-67FD549E0D76}">
      <dsp:nvSpPr>
        <dsp:cNvPr id="0" name=""/>
        <dsp:cNvSpPr/>
      </dsp:nvSpPr>
      <dsp:spPr>
        <a:xfrm>
          <a:off x="0" y="0"/>
          <a:ext cx="3532637" cy="617760"/>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kern="1200" dirty="0"/>
            <a:t>Ekran boyutunu algılamak için </a:t>
          </a:r>
          <a:r>
            <a:rPr lang="tr-TR" sz="1600" kern="1200" dirty="0" err="1"/>
            <a:t>Windows.API</a:t>
          </a:r>
          <a:r>
            <a:rPr lang="tr-TR" sz="1600" kern="1200" dirty="0"/>
            <a:t> ile iletişime geçildi.</a:t>
          </a:r>
        </a:p>
      </dsp:txBody>
      <dsp:txXfrm>
        <a:off x="30157" y="30157"/>
        <a:ext cx="3472323" cy="5574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5A1453-74B3-4280-98CC-E792CBFA3C5A}">
      <dsp:nvSpPr>
        <dsp:cNvPr id="0" name=""/>
        <dsp:cNvSpPr/>
      </dsp:nvSpPr>
      <dsp:spPr>
        <a:xfrm>
          <a:off x="0" y="0"/>
          <a:ext cx="3701143" cy="947699"/>
        </a:xfrm>
        <a:prstGeom prst="round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err="1"/>
            <a:t>ShowWindow</a:t>
          </a:r>
          <a:r>
            <a:rPr lang="tr-TR" sz="1800" kern="1200" dirty="0"/>
            <a:t>() fonksiyonu ile alınan ekran bilgisine göre konsol penceresi tam ekran boyutuna getirildi.</a:t>
          </a:r>
        </a:p>
      </dsp:txBody>
      <dsp:txXfrm>
        <a:off x="46263" y="46263"/>
        <a:ext cx="3608617" cy="8551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783501" y="802383"/>
          <a:ext cx="397986" cy="2375095"/>
        </a:xfrm>
        <a:prstGeom prst="round2Same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tr-TR" sz="1800" kern="1200" dirty="0" err="1">
              <a:latin typeface="+mn-lt"/>
            </a:rPr>
            <a:t>Headerler</a:t>
          </a:r>
          <a:endParaRPr lang="en-US" sz="1800" kern="1200" dirty="0">
            <a:latin typeface="+mn-lt"/>
          </a:endParaRPr>
        </a:p>
      </dsp:txBody>
      <dsp:txXfrm rot="5400000">
        <a:off x="814375" y="1810365"/>
        <a:ext cx="2355667" cy="359130"/>
      </dsp:txXfrm>
    </dsp:sp>
    <dsp:sp modelId="{45A02F84-C6CB-43F5-AEE4-3EA66C2BD25F}">
      <dsp:nvSpPr>
        <dsp:cNvPr id="0" name=""/>
        <dsp:cNvSpPr/>
      </dsp:nvSpPr>
      <dsp:spPr>
        <a:xfrm>
          <a:off x="3249" y="0"/>
          <a:ext cx="3958491" cy="1392951"/>
        </a:xfrm>
        <a:prstGeom prst="rect">
          <a:avLst/>
        </a:prstGeom>
        <a:noFill/>
        <a:ln>
          <a:noFill/>
        </a:ln>
        <a:effectLst/>
      </dsp:spPr>
      <dsp:style>
        <a:lnRef idx="0">
          <a:scrgbClr r="0" g="0" b="0"/>
        </a:lnRef>
        <a:fillRef idx="0">
          <a:scrgbClr r="0" g="0" b="0"/>
        </a:fillRef>
        <a:effectRef idx="0">
          <a:scrgbClr r="0" g="0" b="0"/>
        </a:effectRef>
        <a:fontRef idx="minor"/>
      </dsp:style>
    </dsp:sp>
    <dsp:sp modelId="{6BA46904-CB7C-4538-BD49-D3891EF19552}">
      <dsp:nvSpPr>
        <dsp:cNvPr id="0" name=""/>
        <dsp:cNvSpPr/>
      </dsp:nvSpPr>
      <dsp:spPr>
        <a:xfrm>
          <a:off x="1982494" y="1472548"/>
          <a:ext cx="0" cy="31838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942696" y="1392951"/>
          <a:ext cx="79597" cy="7959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55A483-09EC-4904-9837-7933CC5B5A49}">
      <dsp:nvSpPr>
        <dsp:cNvPr id="0" name=""/>
        <dsp:cNvSpPr/>
      </dsp:nvSpPr>
      <dsp:spPr>
        <a:xfrm>
          <a:off x="3170042" y="1790937"/>
          <a:ext cx="2375095" cy="397986"/>
        </a:xfrm>
        <a:prstGeom prst="rect">
          <a:avLst/>
        </a:prstGeom>
        <a:solidFill>
          <a:schemeClr val="accent2">
            <a:hueOff val="2564293"/>
            <a:satOff val="2735"/>
            <a:lumOff val="850"/>
            <a:alphaOff val="0"/>
          </a:schemeClr>
        </a:solidFill>
        <a:ln w="12700" cap="flat" cmpd="sng" algn="ctr">
          <a:solidFill>
            <a:schemeClr val="accent2">
              <a:hueOff val="2564293"/>
              <a:satOff val="2735"/>
              <a:lumOff val="8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tr-TR" sz="1800" kern="1200" dirty="0" err="1">
              <a:latin typeface="+mn-lt"/>
            </a:rPr>
            <a:t>Structlar</a:t>
          </a:r>
          <a:endParaRPr lang="en-US" sz="1800" kern="1200" dirty="0">
            <a:latin typeface="+mn-lt"/>
          </a:endParaRPr>
        </a:p>
      </dsp:txBody>
      <dsp:txXfrm>
        <a:off x="3170042" y="1790937"/>
        <a:ext cx="2375095" cy="397986"/>
      </dsp:txXfrm>
    </dsp:sp>
    <dsp:sp modelId="{F020F389-AAAF-4D77-93E5-EE0E2D18BC1D}">
      <dsp:nvSpPr>
        <dsp:cNvPr id="0" name=""/>
        <dsp:cNvSpPr/>
      </dsp:nvSpPr>
      <dsp:spPr>
        <a:xfrm>
          <a:off x="0" y="0"/>
          <a:ext cx="3958491"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a:lnSpc>
              <a:spcPct val="90000"/>
            </a:lnSpc>
            <a:spcBef>
              <a:spcPct val="0"/>
            </a:spcBef>
            <a:spcAft>
              <a:spcPct val="35000"/>
            </a:spcAft>
            <a:buNone/>
          </a:pPr>
          <a:r>
            <a:rPr lang="tr-TR" sz="1200" kern="1200" dirty="0"/>
            <a:t>&lt;</a:t>
          </a:r>
          <a:r>
            <a:rPr lang="tr-TR" sz="1200" kern="1200" dirty="0" err="1"/>
            <a:t>conio.h</a:t>
          </a:r>
          <a:r>
            <a:rPr lang="tr-TR" sz="1200" kern="1200" dirty="0"/>
            <a:t>&gt; </a:t>
          </a:r>
        </a:p>
        <a:p>
          <a:pPr marL="0" lvl="0" indent="0" algn="ctr" defTabSz="533400">
            <a:lnSpc>
              <a:spcPct val="90000"/>
            </a:lnSpc>
            <a:spcBef>
              <a:spcPct val="0"/>
            </a:spcBef>
            <a:spcAft>
              <a:spcPct val="35000"/>
            </a:spcAft>
            <a:buNone/>
          </a:pPr>
          <a:r>
            <a:rPr lang="tr-TR" sz="1200" kern="1200" dirty="0"/>
            <a:t>&lt;</a:t>
          </a:r>
          <a:r>
            <a:rPr lang="tr-TR" sz="1200" kern="1200" dirty="0" err="1"/>
            <a:t>stdio.h</a:t>
          </a:r>
          <a:r>
            <a:rPr lang="tr-TR" sz="1200" kern="1200" dirty="0"/>
            <a:t>&gt;</a:t>
          </a:r>
        </a:p>
        <a:p>
          <a:pPr marL="0" lvl="0" indent="0" algn="ctr" defTabSz="533400">
            <a:lnSpc>
              <a:spcPct val="90000"/>
            </a:lnSpc>
            <a:spcBef>
              <a:spcPct val="0"/>
            </a:spcBef>
            <a:spcAft>
              <a:spcPct val="35000"/>
            </a:spcAft>
            <a:buNone/>
          </a:pPr>
          <a:r>
            <a:rPr lang="tr-TR" sz="1200" kern="1200" dirty="0"/>
            <a:t>&lt;</a:t>
          </a:r>
          <a:r>
            <a:rPr lang="tr-TR" sz="1200" kern="1200" dirty="0" err="1"/>
            <a:t>stdlib.h</a:t>
          </a:r>
          <a:r>
            <a:rPr lang="tr-TR" sz="1200" kern="1200" dirty="0"/>
            <a:t>&gt;</a:t>
          </a:r>
        </a:p>
        <a:p>
          <a:pPr marL="0" lvl="0" indent="0" algn="ctr" defTabSz="533400">
            <a:lnSpc>
              <a:spcPct val="90000"/>
            </a:lnSpc>
            <a:spcBef>
              <a:spcPct val="0"/>
            </a:spcBef>
            <a:spcAft>
              <a:spcPct val="35000"/>
            </a:spcAft>
            <a:buNone/>
          </a:pPr>
          <a:r>
            <a:rPr lang="tr-TR" sz="1200" kern="1200" dirty="0"/>
            <a:t>&lt;</a:t>
          </a:r>
          <a:r>
            <a:rPr lang="tr-TR" sz="1200" kern="1200" dirty="0" err="1"/>
            <a:t>string.h</a:t>
          </a:r>
          <a:r>
            <a:rPr lang="tr-TR" sz="1200" kern="1200" dirty="0"/>
            <a:t>&gt;</a:t>
          </a:r>
        </a:p>
        <a:p>
          <a:pPr marL="0" lvl="0" indent="0" algn="ctr" defTabSz="533400">
            <a:lnSpc>
              <a:spcPct val="90000"/>
            </a:lnSpc>
            <a:spcBef>
              <a:spcPct val="0"/>
            </a:spcBef>
            <a:spcAft>
              <a:spcPct val="35000"/>
            </a:spcAft>
            <a:buNone/>
          </a:pPr>
          <a:r>
            <a:rPr lang="tr-TR" sz="1200" kern="1200" dirty="0"/>
            <a:t>&lt;</a:t>
          </a:r>
          <a:r>
            <a:rPr lang="tr-TR" sz="1200" kern="1200" dirty="0" err="1"/>
            <a:t>time.h</a:t>
          </a:r>
          <a:r>
            <a:rPr lang="tr-TR" sz="1200" kern="1200" dirty="0"/>
            <a:t>&gt;</a:t>
          </a:r>
        </a:p>
        <a:p>
          <a:pPr marL="0" lvl="0" indent="0" algn="ctr" defTabSz="533400">
            <a:lnSpc>
              <a:spcPct val="90000"/>
            </a:lnSpc>
            <a:spcBef>
              <a:spcPct val="0"/>
            </a:spcBef>
            <a:spcAft>
              <a:spcPct val="35000"/>
            </a:spcAft>
            <a:buNone/>
          </a:pPr>
          <a:r>
            <a:rPr lang="tr-TR" sz="1200" kern="1200" dirty="0"/>
            <a:t>&lt;</a:t>
          </a:r>
          <a:r>
            <a:rPr lang="tr-TR" sz="1200" kern="1200" dirty="0" err="1"/>
            <a:t>unistd.h</a:t>
          </a:r>
          <a:r>
            <a:rPr lang="tr-TR" sz="1200" kern="1200" dirty="0"/>
            <a:t>&gt;</a:t>
          </a:r>
        </a:p>
      </dsp:txBody>
      <dsp:txXfrm>
        <a:off x="0" y="0"/>
        <a:ext cx="3958491" cy="1392951"/>
      </dsp:txXfrm>
    </dsp:sp>
    <dsp:sp modelId="{0233348A-F2AD-492C-9291-0EF46AD2FDCC}">
      <dsp:nvSpPr>
        <dsp:cNvPr id="0" name=""/>
        <dsp:cNvSpPr/>
      </dsp:nvSpPr>
      <dsp:spPr>
        <a:xfrm>
          <a:off x="4357589" y="2188924"/>
          <a:ext cx="0" cy="318388"/>
        </a:xfrm>
        <a:prstGeom prst="line">
          <a:avLst/>
        </a:prstGeom>
        <a:noFill/>
        <a:ln w="6350" cap="flat" cmpd="sng" algn="ctr">
          <a:solidFill>
            <a:schemeClr val="accent2">
              <a:hueOff val="2564293"/>
              <a:satOff val="2735"/>
              <a:lumOff val="850"/>
              <a:alphaOff val="0"/>
            </a:schemeClr>
          </a:solidFill>
          <a:prstDash val="dash"/>
          <a:miter lim="800000"/>
        </a:ln>
        <a:effectLst/>
      </dsp:spPr>
      <dsp:style>
        <a:lnRef idx="1">
          <a:scrgbClr r="0" g="0" b="0"/>
        </a:lnRef>
        <a:fillRef idx="0">
          <a:scrgbClr r="0" g="0" b="0"/>
        </a:fillRef>
        <a:effectRef idx="0">
          <a:scrgbClr r="0" g="0" b="0"/>
        </a:effectRef>
        <a:fontRef idx="minor"/>
      </dsp:style>
    </dsp:sp>
    <dsp:sp modelId="{9272FD17-1EA0-48ED-B55F-61E668EA95CC}">
      <dsp:nvSpPr>
        <dsp:cNvPr id="0" name=""/>
        <dsp:cNvSpPr/>
      </dsp:nvSpPr>
      <dsp:spPr>
        <a:xfrm>
          <a:off x="4317791" y="2507313"/>
          <a:ext cx="79597" cy="79597"/>
        </a:xfrm>
        <a:prstGeom prst="ellipse">
          <a:avLst/>
        </a:prstGeom>
        <a:solidFill>
          <a:schemeClr val="accent2">
            <a:hueOff val="2564293"/>
            <a:satOff val="2735"/>
            <a:lumOff val="8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802E87-1110-4085-A191-1A16C636C609}">
      <dsp:nvSpPr>
        <dsp:cNvPr id="0" name=""/>
        <dsp:cNvSpPr/>
      </dsp:nvSpPr>
      <dsp:spPr>
        <a:xfrm>
          <a:off x="5545137" y="1790937"/>
          <a:ext cx="2375095" cy="397986"/>
        </a:xfrm>
        <a:prstGeom prst="rect">
          <a:avLst/>
        </a:prstGeom>
        <a:solidFill>
          <a:schemeClr val="accent2">
            <a:hueOff val="5128586"/>
            <a:satOff val="5470"/>
            <a:lumOff val="1701"/>
            <a:alphaOff val="0"/>
          </a:schemeClr>
        </a:solidFill>
        <a:ln w="12700" cap="flat" cmpd="sng" algn="ctr">
          <a:solidFill>
            <a:schemeClr val="accent2">
              <a:hueOff val="5128586"/>
              <a:satOff val="5470"/>
              <a:lumOff val="17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tr-TR" sz="1800" kern="1200" dirty="0">
              <a:latin typeface="+mn-lt"/>
            </a:rPr>
            <a:t>Fonksiyonlar</a:t>
          </a:r>
          <a:endParaRPr lang="en-US" sz="1800" kern="1200" dirty="0">
            <a:latin typeface="+mn-lt"/>
          </a:endParaRPr>
        </a:p>
      </dsp:txBody>
      <dsp:txXfrm>
        <a:off x="5545137" y="1790937"/>
        <a:ext cx="2375095" cy="397986"/>
      </dsp:txXfrm>
    </dsp:sp>
    <dsp:sp modelId="{DBB1E5CC-66CB-460A-97B7-B6BD935DAD8F}">
      <dsp:nvSpPr>
        <dsp:cNvPr id="0" name=""/>
        <dsp:cNvSpPr/>
      </dsp:nvSpPr>
      <dsp:spPr>
        <a:xfrm>
          <a:off x="4753439" y="0"/>
          <a:ext cx="3958491" cy="1392951"/>
        </a:xfrm>
        <a:prstGeom prst="rect">
          <a:avLst/>
        </a:prstGeom>
        <a:noFill/>
        <a:ln>
          <a:noFill/>
        </a:ln>
        <a:effectLst/>
      </dsp:spPr>
      <dsp:style>
        <a:lnRef idx="0">
          <a:scrgbClr r="0" g="0" b="0"/>
        </a:lnRef>
        <a:fillRef idx="0">
          <a:scrgbClr r="0" g="0" b="0"/>
        </a:fillRef>
        <a:effectRef idx="0">
          <a:scrgbClr r="0" g="0" b="0"/>
        </a:effectRef>
        <a:fontRef idx="minor"/>
      </dsp:style>
    </dsp:sp>
    <dsp:sp modelId="{1A972354-19FC-4132-A086-50551E88FB20}">
      <dsp:nvSpPr>
        <dsp:cNvPr id="0" name=""/>
        <dsp:cNvSpPr/>
      </dsp:nvSpPr>
      <dsp:spPr>
        <a:xfrm>
          <a:off x="6732685" y="1472548"/>
          <a:ext cx="0" cy="318388"/>
        </a:xfrm>
        <a:prstGeom prst="line">
          <a:avLst/>
        </a:prstGeom>
        <a:noFill/>
        <a:ln w="6350" cap="flat" cmpd="sng" algn="ctr">
          <a:solidFill>
            <a:schemeClr val="accent2">
              <a:hueOff val="5128586"/>
              <a:satOff val="5470"/>
              <a:lumOff val="1701"/>
              <a:alphaOff val="0"/>
            </a:schemeClr>
          </a:solidFill>
          <a:prstDash val="dash"/>
          <a:miter lim="800000"/>
        </a:ln>
        <a:effectLst/>
      </dsp:spPr>
      <dsp:style>
        <a:lnRef idx="1">
          <a:scrgbClr r="0" g="0" b="0"/>
        </a:lnRef>
        <a:fillRef idx="0">
          <a:scrgbClr r="0" g="0" b="0"/>
        </a:fillRef>
        <a:effectRef idx="0">
          <a:scrgbClr r="0" g="0" b="0"/>
        </a:effectRef>
        <a:fontRef idx="minor"/>
      </dsp:style>
    </dsp:sp>
    <dsp:sp modelId="{45088B2B-AB91-408A-951D-0835231670C9}">
      <dsp:nvSpPr>
        <dsp:cNvPr id="0" name=""/>
        <dsp:cNvSpPr/>
      </dsp:nvSpPr>
      <dsp:spPr>
        <a:xfrm>
          <a:off x="6692886" y="1392951"/>
          <a:ext cx="79597" cy="79597"/>
        </a:xfrm>
        <a:prstGeom prst="ellipse">
          <a:avLst/>
        </a:prstGeom>
        <a:solidFill>
          <a:schemeClr val="accent2">
            <a:hueOff val="5128586"/>
            <a:satOff val="5470"/>
            <a:lumOff val="17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7E99B3-FA9C-4F7A-946C-DA30CA9B9488}">
      <dsp:nvSpPr>
        <dsp:cNvPr id="0" name=""/>
        <dsp:cNvSpPr/>
      </dsp:nvSpPr>
      <dsp:spPr>
        <a:xfrm rot="5400000">
          <a:off x="8908786" y="802383"/>
          <a:ext cx="397986" cy="2375095"/>
        </a:xfrm>
        <a:prstGeom prst="round2SameRect">
          <a:avLst/>
        </a:prstGeom>
        <a:solidFill>
          <a:schemeClr val="accent2">
            <a:hueOff val="7692880"/>
            <a:satOff val="8205"/>
            <a:lumOff val="2551"/>
            <a:alphaOff val="0"/>
          </a:schemeClr>
        </a:solidFill>
        <a:ln w="12700" cap="flat" cmpd="sng" algn="ctr">
          <a:solidFill>
            <a:schemeClr val="accent2">
              <a:hueOff val="7692880"/>
              <a:satOff val="8205"/>
              <a:lumOff val="25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tr-TR" sz="1800" kern="1200" dirty="0">
              <a:latin typeface="+mn-lt"/>
            </a:rPr>
            <a:t>Değişkenler</a:t>
          </a:r>
          <a:endParaRPr lang="en-US" sz="1800" kern="1200" dirty="0">
            <a:latin typeface="+mn-lt"/>
          </a:endParaRPr>
        </a:p>
      </dsp:txBody>
      <dsp:txXfrm rot="-5400000">
        <a:off x="7920232" y="1810365"/>
        <a:ext cx="2355667" cy="359130"/>
      </dsp:txXfrm>
    </dsp:sp>
    <dsp:sp modelId="{8CE5F7D6-C71B-4174-8545-2B71D7D63AC4}">
      <dsp:nvSpPr>
        <dsp:cNvPr id="0" name=""/>
        <dsp:cNvSpPr/>
      </dsp:nvSpPr>
      <dsp:spPr>
        <a:xfrm>
          <a:off x="7128534" y="2586910"/>
          <a:ext cx="3958491" cy="1392951"/>
        </a:xfrm>
        <a:prstGeom prst="rect">
          <a:avLst/>
        </a:prstGeom>
        <a:noFill/>
        <a:ln>
          <a:noFill/>
        </a:ln>
        <a:effectLst/>
      </dsp:spPr>
      <dsp:style>
        <a:lnRef idx="0">
          <a:scrgbClr r="0" g="0" b="0"/>
        </a:lnRef>
        <a:fillRef idx="0">
          <a:scrgbClr r="0" g="0" b="0"/>
        </a:fillRef>
        <a:effectRef idx="0">
          <a:scrgbClr r="0" g="0" b="0"/>
        </a:effectRef>
        <a:fontRef idx="minor"/>
      </dsp:style>
    </dsp:sp>
    <dsp:sp modelId="{672DE6F0-D2F4-44DD-844A-583BB92F86D2}">
      <dsp:nvSpPr>
        <dsp:cNvPr id="0" name=""/>
        <dsp:cNvSpPr/>
      </dsp:nvSpPr>
      <dsp:spPr>
        <a:xfrm>
          <a:off x="9107780" y="2188924"/>
          <a:ext cx="0" cy="318388"/>
        </a:xfrm>
        <a:prstGeom prst="line">
          <a:avLst/>
        </a:prstGeom>
        <a:noFill/>
        <a:ln w="6350" cap="flat" cmpd="sng" algn="ctr">
          <a:solidFill>
            <a:schemeClr val="accent2">
              <a:hueOff val="7692880"/>
              <a:satOff val="8205"/>
              <a:lumOff val="2551"/>
              <a:alphaOff val="0"/>
            </a:schemeClr>
          </a:solidFill>
          <a:prstDash val="dash"/>
          <a:miter lim="800000"/>
        </a:ln>
        <a:effectLst/>
      </dsp:spPr>
      <dsp:style>
        <a:lnRef idx="1">
          <a:scrgbClr r="0" g="0" b="0"/>
        </a:lnRef>
        <a:fillRef idx="0">
          <a:scrgbClr r="0" g="0" b="0"/>
        </a:fillRef>
        <a:effectRef idx="0">
          <a:scrgbClr r="0" g="0" b="0"/>
        </a:effectRef>
        <a:fontRef idx="minor"/>
      </dsp:style>
    </dsp:sp>
    <dsp:sp modelId="{146B010A-B7F7-49BE-9491-D0A90240F24E}">
      <dsp:nvSpPr>
        <dsp:cNvPr id="0" name=""/>
        <dsp:cNvSpPr/>
      </dsp:nvSpPr>
      <dsp:spPr>
        <a:xfrm>
          <a:off x="9067981" y="2507313"/>
          <a:ext cx="79597" cy="79597"/>
        </a:xfrm>
        <a:prstGeom prst="ellipse">
          <a:avLst/>
        </a:prstGeom>
        <a:solidFill>
          <a:schemeClr val="accent2">
            <a:hueOff val="7692880"/>
            <a:satOff val="8205"/>
            <a:lumOff val="25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AA5FE-FEF3-4AF2-8A01-D1B1025BB21F}">
      <dsp:nvSpPr>
        <dsp:cNvPr id="0" name=""/>
        <dsp:cNvSpPr/>
      </dsp:nvSpPr>
      <dsp:spPr>
        <a:xfrm>
          <a:off x="0" y="324739"/>
          <a:ext cx="5437187" cy="656370"/>
        </a:xfrm>
        <a:prstGeom prst="round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tr-TR" sz="1700" kern="1200"/>
            <a:t>conio.h:  DOS ortamındaki konsol giriş ve çıkışlarının kontrolünü sağlamak için kullanılmıştır.</a:t>
          </a:r>
          <a:endParaRPr lang="en-US" sz="1700" kern="1200"/>
        </a:p>
      </dsp:txBody>
      <dsp:txXfrm>
        <a:off x="32041" y="356780"/>
        <a:ext cx="5373105" cy="592288"/>
      </dsp:txXfrm>
    </dsp:sp>
    <dsp:sp modelId="{7407D053-BF49-4009-BC65-72F1C594F5BA}">
      <dsp:nvSpPr>
        <dsp:cNvPr id="0" name=""/>
        <dsp:cNvSpPr/>
      </dsp:nvSpPr>
      <dsp:spPr>
        <a:xfrm>
          <a:off x="0" y="1030070"/>
          <a:ext cx="5437187" cy="656370"/>
        </a:xfrm>
        <a:prstGeom prst="roundRect">
          <a:avLst/>
        </a:prstGeom>
        <a:solidFill>
          <a:schemeClr val="accent2">
            <a:hueOff val="1538576"/>
            <a:satOff val="1641"/>
            <a:lumOff val="51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tr-TR" sz="1700" kern="1200"/>
            <a:t>stdio.h:  printf, scanf gibi temel fonksiyonların kullanılabilmesi için eklenmiştir.</a:t>
          </a:r>
          <a:endParaRPr lang="en-US" sz="1700" kern="1200"/>
        </a:p>
      </dsp:txBody>
      <dsp:txXfrm>
        <a:off x="32041" y="1062111"/>
        <a:ext cx="5373105" cy="592288"/>
      </dsp:txXfrm>
    </dsp:sp>
    <dsp:sp modelId="{E7190D27-0706-4624-BCEA-C7D3E9438004}">
      <dsp:nvSpPr>
        <dsp:cNvPr id="0" name=""/>
        <dsp:cNvSpPr/>
      </dsp:nvSpPr>
      <dsp:spPr>
        <a:xfrm>
          <a:off x="0" y="1735400"/>
          <a:ext cx="5437187" cy="656370"/>
        </a:xfrm>
        <a:prstGeom prst="roundRect">
          <a:avLst/>
        </a:prstGeom>
        <a:solidFill>
          <a:schemeClr val="accent2">
            <a:hueOff val="3077152"/>
            <a:satOff val="3282"/>
            <a:lumOff val="102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tr-TR" sz="1700" kern="1200"/>
            <a:t>stdlib.h:  Dinamik bellek yönetimi ve integer aritmetiği için kullanılmıştır.</a:t>
          </a:r>
          <a:endParaRPr lang="en-US" sz="1700" kern="1200"/>
        </a:p>
      </dsp:txBody>
      <dsp:txXfrm>
        <a:off x="32041" y="1767441"/>
        <a:ext cx="5373105" cy="592288"/>
      </dsp:txXfrm>
    </dsp:sp>
    <dsp:sp modelId="{3A78A602-2285-41C1-86C6-87786008853E}">
      <dsp:nvSpPr>
        <dsp:cNvPr id="0" name=""/>
        <dsp:cNvSpPr/>
      </dsp:nvSpPr>
      <dsp:spPr>
        <a:xfrm>
          <a:off x="0" y="2440729"/>
          <a:ext cx="5437187" cy="656370"/>
        </a:xfrm>
        <a:prstGeom prst="roundRect">
          <a:avLst/>
        </a:prstGeom>
        <a:solidFill>
          <a:schemeClr val="accent2">
            <a:hueOff val="4615728"/>
            <a:satOff val="4923"/>
            <a:lumOff val="153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tr-TR" sz="1700" kern="1200" dirty="0" err="1"/>
            <a:t>string.h</a:t>
          </a:r>
          <a:r>
            <a:rPr lang="tr-TR" sz="1700" kern="1200" dirty="0"/>
            <a:t>:  Karakter dizileri ile ilgili fonksiyon, veri türü ve makro tanımlamaları için dahil edilmiştir.</a:t>
          </a:r>
          <a:endParaRPr lang="en-US" sz="1700" kern="1200" dirty="0"/>
        </a:p>
      </dsp:txBody>
      <dsp:txXfrm>
        <a:off x="32041" y="2472770"/>
        <a:ext cx="5373105" cy="592288"/>
      </dsp:txXfrm>
    </dsp:sp>
    <dsp:sp modelId="{8A70CAF8-80EC-4982-82F3-72E78DE0E7FB}">
      <dsp:nvSpPr>
        <dsp:cNvPr id="0" name=""/>
        <dsp:cNvSpPr/>
      </dsp:nvSpPr>
      <dsp:spPr>
        <a:xfrm>
          <a:off x="0" y="3146060"/>
          <a:ext cx="5437187" cy="656370"/>
        </a:xfrm>
        <a:prstGeom prst="roundRect">
          <a:avLst/>
        </a:prstGeom>
        <a:solidFill>
          <a:schemeClr val="accent2">
            <a:hueOff val="6154304"/>
            <a:satOff val="6564"/>
            <a:lumOff val="204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tr-TR" sz="1700" kern="1200" dirty="0" err="1"/>
            <a:t>windows.h</a:t>
          </a:r>
          <a:r>
            <a:rPr lang="tr-TR" sz="1700" kern="1200" dirty="0"/>
            <a:t>:  Konsoldaki yazı ve </a:t>
          </a:r>
          <a:r>
            <a:rPr lang="tr-TR" sz="1700" kern="1200" dirty="0" err="1"/>
            <a:t>arkaplan</a:t>
          </a:r>
          <a:r>
            <a:rPr lang="tr-TR" sz="1700" kern="1200" dirty="0"/>
            <a:t> renklerini ve ekran boyutunu algılayan </a:t>
          </a:r>
          <a:r>
            <a:rPr lang="tr-TR" sz="1700" kern="1200" dirty="0" err="1"/>
            <a:t>HANDLE’ın</a:t>
          </a:r>
          <a:r>
            <a:rPr lang="tr-TR" sz="1700" kern="1200" dirty="0"/>
            <a:t> </a:t>
          </a:r>
          <a:r>
            <a:rPr lang="tr-TR" sz="1700" kern="1200" dirty="0" err="1"/>
            <a:t>kullaılması</a:t>
          </a:r>
          <a:r>
            <a:rPr lang="tr-TR" sz="1700" kern="1200" dirty="0"/>
            <a:t> için kullanılmıştır.</a:t>
          </a:r>
          <a:endParaRPr lang="en-US" sz="1700" kern="1200" dirty="0"/>
        </a:p>
      </dsp:txBody>
      <dsp:txXfrm>
        <a:off x="32041" y="3178101"/>
        <a:ext cx="5373105" cy="592288"/>
      </dsp:txXfrm>
    </dsp:sp>
    <dsp:sp modelId="{6B3C9F81-E63F-41E4-9497-831A5D50B8D8}">
      <dsp:nvSpPr>
        <dsp:cNvPr id="0" name=""/>
        <dsp:cNvSpPr/>
      </dsp:nvSpPr>
      <dsp:spPr>
        <a:xfrm>
          <a:off x="0" y="3851390"/>
          <a:ext cx="5437187" cy="656370"/>
        </a:xfrm>
        <a:prstGeom prst="roundRect">
          <a:avLst/>
        </a:prstGeom>
        <a:solidFill>
          <a:schemeClr val="accent2">
            <a:hueOff val="7692880"/>
            <a:satOff val="8205"/>
            <a:lumOff val="255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tr-TR" sz="1700" kern="1200"/>
            <a:t>unistd.h: Program Windows yerine Unix sistemlerde kullanılacaksa windows.h kütüphanesinin yerine eklenir.</a:t>
          </a:r>
          <a:endParaRPr lang="en-US" sz="1700" kern="1200"/>
        </a:p>
      </dsp:txBody>
      <dsp:txXfrm>
        <a:off x="32041" y="3883431"/>
        <a:ext cx="5373105" cy="5922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3627B-7D46-4F10-8ABA-48D7AEA9F079}">
      <dsp:nvSpPr>
        <dsp:cNvPr id="0" name=""/>
        <dsp:cNvSpPr/>
      </dsp:nvSpPr>
      <dsp:spPr>
        <a:xfrm>
          <a:off x="0" y="937703"/>
          <a:ext cx="2214754" cy="14063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17F088-B5FE-43FF-B1A3-F0F75E83CF5D}">
      <dsp:nvSpPr>
        <dsp:cNvPr id="0" name=""/>
        <dsp:cNvSpPr/>
      </dsp:nvSpPr>
      <dsp:spPr>
        <a:xfrm>
          <a:off x="246083" y="1171482"/>
          <a:ext cx="2214754" cy="14063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tr-TR" sz="1900" b="1" i="0" u="sng" kern="1200" dirty="0" err="1"/>
            <a:t>kartNo</a:t>
          </a:r>
          <a:r>
            <a:rPr lang="tr-TR" sz="1900" b="1" i="0" u="sng" kern="1200" dirty="0"/>
            <a:t>: </a:t>
          </a:r>
        </a:p>
        <a:p>
          <a:pPr marL="0" lvl="0" indent="0" algn="ctr" defTabSz="844550">
            <a:lnSpc>
              <a:spcPct val="90000"/>
            </a:lnSpc>
            <a:spcBef>
              <a:spcPct val="0"/>
            </a:spcBef>
            <a:spcAft>
              <a:spcPct val="35000"/>
            </a:spcAft>
            <a:buNone/>
          </a:pPr>
          <a:r>
            <a:rPr lang="tr-TR" sz="1900" kern="1200" dirty="0"/>
            <a:t>Kredi kartı numarasını tutan global değişken</a:t>
          </a:r>
          <a:endParaRPr lang="en-US" sz="1900" kern="1200" dirty="0"/>
        </a:p>
      </dsp:txBody>
      <dsp:txXfrm>
        <a:off x="287274" y="1212673"/>
        <a:ext cx="2132372" cy="1323986"/>
      </dsp:txXfrm>
    </dsp:sp>
    <dsp:sp modelId="{3270A180-17D2-473A-9A66-5E276067D9B6}">
      <dsp:nvSpPr>
        <dsp:cNvPr id="0" name=""/>
        <dsp:cNvSpPr/>
      </dsp:nvSpPr>
      <dsp:spPr>
        <a:xfrm>
          <a:off x="2706921" y="937703"/>
          <a:ext cx="2214754" cy="14063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7BD9F5-E2ED-4B51-8BA7-C867ED55CCC2}">
      <dsp:nvSpPr>
        <dsp:cNvPr id="0" name=""/>
        <dsp:cNvSpPr/>
      </dsp:nvSpPr>
      <dsp:spPr>
        <a:xfrm>
          <a:off x="2953005" y="1171482"/>
          <a:ext cx="2214754" cy="14063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tr-TR" sz="1900" b="1" u="sng" kern="1200" dirty="0" err="1"/>
            <a:t>karttakiPara</a:t>
          </a:r>
          <a:r>
            <a:rPr lang="tr-TR" sz="1900" b="1" u="sng" kern="1200" dirty="0"/>
            <a:t>, </a:t>
          </a:r>
          <a:r>
            <a:rPr lang="tr-TR" sz="1900" b="1" u="sng" kern="1200" dirty="0" err="1"/>
            <a:t>kasadakiPara</a:t>
          </a:r>
          <a:r>
            <a:rPr lang="tr-TR" sz="1900" b="1" u="sng" kern="1200" dirty="0"/>
            <a:t>:  </a:t>
          </a:r>
          <a:r>
            <a:rPr lang="tr-TR" sz="1900" kern="1200" dirty="0"/>
            <a:t>Bilançoyu tutan global değişken</a:t>
          </a:r>
          <a:endParaRPr lang="en-US" sz="1900" kern="1200" dirty="0"/>
        </a:p>
      </dsp:txBody>
      <dsp:txXfrm>
        <a:off x="2994196" y="1212673"/>
        <a:ext cx="2132372" cy="1323986"/>
      </dsp:txXfrm>
    </dsp:sp>
    <dsp:sp modelId="{9EB81DE6-CA0D-4E2F-B24C-A708914C31D1}">
      <dsp:nvSpPr>
        <dsp:cNvPr id="0" name=""/>
        <dsp:cNvSpPr/>
      </dsp:nvSpPr>
      <dsp:spPr>
        <a:xfrm>
          <a:off x="5413843" y="937703"/>
          <a:ext cx="2214754" cy="14063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008CF8-878C-46A7-B817-971EB0DD7781}">
      <dsp:nvSpPr>
        <dsp:cNvPr id="0" name=""/>
        <dsp:cNvSpPr/>
      </dsp:nvSpPr>
      <dsp:spPr>
        <a:xfrm>
          <a:off x="5659926" y="1171482"/>
          <a:ext cx="2214754" cy="14063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tr-TR" sz="1900" b="1" u="sng" kern="1200" dirty="0" err="1"/>
            <a:t>toplamTutar</a:t>
          </a:r>
          <a:r>
            <a:rPr lang="tr-TR" sz="1900" b="1" u="sng" kern="1200" dirty="0"/>
            <a:t>:  </a:t>
          </a:r>
          <a:r>
            <a:rPr lang="tr-TR" sz="1900" kern="1200" dirty="0"/>
            <a:t>Alınan yemeklerin fiyatını tutan global değişken</a:t>
          </a:r>
          <a:endParaRPr lang="en-US" sz="1900" kern="1200" dirty="0"/>
        </a:p>
      </dsp:txBody>
      <dsp:txXfrm>
        <a:off x="5701117" y="1212673"/>
        <a:ext cx="2132372" cy="13239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FEB67-2EE4-41D7-BD3C-360CFE7150E1}">
      <dsp:nvSpPr>
        <dsp:cNvPr id="0" name=""/>
        <dsp:cNvSpPr/>
      </dsp:nvSpPr>
      <dsp:spPr>
        <a:xfrm>
          <a:off x="3253196" y="2708909"/>
          <a:ext cx="3310889" cy="3310889"/>
        </a:xfrm>
        <a:prstGeom prst="gear9">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tr-TR" sz="1300" kern="1200" dirty="0" err="1"/>
            <a:t>iceceklerBilgi</a:t>
          </a:r>
          <a:r>
            <a:rPr lang="tr-TR" sz="1300" kern="1200" dirty="0"/>
            <a:t>, </a:t>
          </a:r>
          <a:r>
            <a:rPr lang="tr-TR" sz="1300" kern="1200" dirty="0" err="1"/>
            <a:t>kebaplarBilgi</a:t>
          </a:r>
          <a:r>
            <a:rPr lang="tr-TR" sz="1300" kern="1200" dirty="0"/>
            <a:t>, </a:t>
          </a:r>
          <a:r>
            <a:rPr lang="tr-TR" sz="1300" kern="1200" dirty="0" err="1"/>
            <a:t>donerlerBilgi</a:t>
          </a:r>
          <a:r>
            <a:rPr lang="tr-TR" sz="1300" kern="1200" dirty="0"/>
            <a:t>, </a:t>
          </a:r>
          <a:r>
            <a:rPr lang="tr-TR" sz="1300" kern="1200" dirty="0" err="1"/>
            <a:t>hamburgerlerBilgi</a:t>
          </a:r>
          <a:r>
            <a:rPr lang="tr-TR" sz="1300" kern="1200" dirty="0"/>
            <a:t>, </a:t>
          </a:r>
          <a:r>
            <a:rPr lang="tr-TR" sz="1300" kern="1200" dirty="0" err="1"/>
            <a:t>corbalarBilgi</a:t>
          </a:r>
          <a:r>
            <a:rPr lang="tr-TR" sz="1300" kern="1200" dirty="0"/>
            <a:t>, </a:t>
          </a:r>
          <a:r>
            <a:rPr lang="tr-TR" sz="1300" kern="1200" dirty="0" err="1"/>
            <a:t>evYemeklerBilgi</a:t>
          </a:r>
          <a:r>
            <a:rPr lang="tr-TR" sz="1300" kern="1200" dirty="0"/>
            <a:t>, </a:t>
          </a:r>
          <a:r>
            <a:rPr lang="tr-TR" sz="1300" kern="1200" dirty="0" err="1"/>
            <a:t>pizzalarBilgi</a:t>
          </a:r>
          <a:r>
            <a:rPr lang="tr-TR" sz="1300" kern="1200" dirty="0"/>
            <a:t>, </a:t>
          </a:r>
          <a:r>
            <a:rPr lang="tr-TR" sz="1300" kern="1200" dirty="0" err="1"/>
            <a:t>pidelerBilgi</a:t>
          </a:r>
          <a:r>
            <a:rPr lang="tr-TR" sz="1300" kern="1200" dirty="0"/>
            <a:t>, </a:t>
          </a:r>
          <a:r>
            <a:rPr lang="tr-TR" sz="1300" kern="1200" dirty="0" err="1"/>
            <a:t>baliklarBilgi</a:t>
          </a:r>
          <a:r>
            <a:rPr lang="tr-TR" sz="1300" kern="1200" dirty="0"/>
            <a:t>, </a:t>
          </a:r>
          <a:r>
            <a:rPr lang="tr-TR" sz="1300" kern="1200" dirty="0" err="1"/>
            <a:t>salatalarBilgi</a:t>
          </a:r>
          <a:r>
            <a:rPr lang="tr-TR" sz="1300" kern="1200" dirty="0"/>
            <a:t>, </a:t>
          </a:r>
          <a:r>
            <a:rPr lang="tr-TR" sz="1300" kern="1200" dirty="0" err="1"/>
            <a:t>tatlilarBilgi</a:t>
          </a:r>
          <a:r>
            <a:rPr lang="tr-TR" sz="1300" kern="1200" dirty="0"/>
            <a:t> </a:t>
          </a:r>
          <a:r>
            <a:rPr lang="tr-TR" sz="1300" kern="1200" dirty="0" err="1"/>
            <a:t>structları</a:t>
          </a:r>
          <a:r>
            <a:rPr lang="tr-TR" sz="1300" kern="1200" dirty="0"/>
            <a:t> ile belirtilen yemeklerin adı, adedi ve fiyatı tutulmaktadır.</a:t>
          </a:r>
        </a:p>
      </dsp:txBody>
      <dsp:txXfrm>
        <a:off x="3918832" y="3484469"/>
        <a:ext cx="1979617" cy="1701865"/>
      </dsp:txXfrm>
    </dsp:sp>
    <dsp:sp modelId="{F4042E31-B6EC-4AE5-889E-85851FA75FC9}">
      <dsp:nvSpPr>
        <dsp:cNvPr id="0" name=""/>
        <dsp:cNvSpPr/>
      </dsp:nvSpPr>
      <dsp:spPr>
        <a:xfrm>
          <a:off x="1326860" y="1926335"/>
          <a:ext cx="2407919" cy="2407919"/>
        </a:xfrm>
        <a:prstGeom prst="gear6">
          <a:avLst/>
        </a:prstGeom>
        <a:solidFill>
          <a:schemeClr val="accent2">
            <a:hueOff val="3846440"/>
            <a:satOff val="4103"/>
            <a:lumOff val="127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tr-TR" sz="1400" kern="1200" dirty="0"/>
            <a:t>!!!</a:t>
          </a:r>
        </a:p>
      </dsp:txBody>
      <dsp:txXfrm>
        <a:off x="1933061" y="2536200"/>
        <a:ext cx="1195517" cy="1188189"/>
      </dsp:txXfrm>
    </dsp:sp>
    <dsp:sp modelId="{478701A2-CD2B-409A-B2D8-907E44ECE051}">
      <dsp:nvSpPr>
        <dsp:cNvPr id="0" name=""/>
        <dsp:cNvSpPr/>
      </dsp:nvSpPr>
      <dsp:spPr>
        <a:xfrm rot="20700000">
          <a:off x="2675541" y="265116"/>
          <a:ext cx="2359269" cy="2359269"/>
        </a:xfrm>
        <a:prstGeom prst="gear6">
          <a:avLst/>
        </a:prstGeom>
        <a:solidFill>
          <a:schemeClr val="accent2">
            <a:hueOff val="7692880"/>
            <a:satOff val="8205"/>
            <a:lumOff val="255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tr-TR" sz="1400" kern="1200" dirty="0" err="1"/>
            <a:t>musteriBilgileri</a:t>
          </a:r>
          <a:r>
            <a:rPr lang="tr-TR" sz="1400" kern="1200" dirty="0"/>
            <a:t> </a:t>
          </a:r>
          <a:r>
            <a:rPr lang="tr-TR" sz="1400" kern="1200" dirty="0" err="1"/>
            <a:t>structu</a:t>
          </a:r>
          <a:r>
            <a:rPr lang="tr-TR" sz="1400" kern="1200" dirty="0"/>
            <a:t> müşterilerin isim, adres, kart numarası gibi bilgilerini içinde barındırır.</a:t>
          </a:r>
        </a:p>
      </dsp:txBody>
      <dsp:txXfrm rot="-20700000">
        <a:off x="3192998" y="782573"/>
        <a:ext cx="1324355" cy="1324355"/>
      </dsp:txXfrm>
    </dsp:sp>
    <dsp:sp modelId="{2C041BEC-FD16-41F7-B5FB-76D74CB6D99B}">
      <dsp:nvSpPr>
        <dsp:cNvPr id="0" name=""/>
        <dsp:cNvSpPr/>
      </dsp:nvSpPr>
      <dsp:spPr>
        <a:xfrm>
          <a:off x="3019141" y="2197538"/>
          <a:ext cx="4237938" cy="4237938"/>
        </a:xfrm>
        <a:prstGeom prst="circularArrow">
          <a:avLst>
            <a:gd name="adj1" fmla="val 4688"/>
            <a:gd name="adj2" fmla="val 299029"/>
            <a:gd name="adj3" fmla="val 2547501"/>
            <a:gd name="adj4" fmla="val 15795353"/>
            <a:gd name="adj5" fmla="val 5469"/>
          </a:avLst>
        </a:prstGeom>
        <a:solidFill>
          <a:schemeClr val="accent2">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B0E5BE6B-4020-472F-B4E7-CE6CA305C941}">
      <dsp:nvSpPr>
        <dsp:cNvPr id="0" name=""/>
        <dsp:cNvSpPr/>
      </dsp:nvSpPr>
      <dsp:spPr>
        <a:xfrm>
          <a:off x="900422" y="1385719"/>
          <a:ext cx="3079127" cy="3079127"/>
        </a:xfrm>
        <a:prstGeom prst="leftCircularArrow">
          <a:avLst>
            <a:gd name="adj1" fmla="val 6452"/>
            <a:gd name="adj2" fmla="val 429999"/>
            <a:gd name="adj3" fmla="val 10489124"/>
            <a:gd name="adj4" fmla="val 14837806"/>
            <a:gd name="adj5" fmla="val 7527"/>
          </a:avLst>
        </a:prstGeom>
        <a:solidFill>
          <a:schemeClr val="accent2">
            <a:hueOff val="3846440"/>
            <a:satOff val="4103"/>
            <a:lumOff val="1275"/>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01928512-D326-423F-BC8F-C8CABA2EB98E}">
      <dsp:nvSpPr>
        <dsp:cNvPr id="0" name=""/>
        <dsp:cNvSpPr/>
      </dsp:nvSpPr>
      <dsp:spPr>
        <a:xfrm>
          <a:off x="2129817" y="-259486"/>
          <a:ext cx="3319919" cy="3319919"/>
        </a:xfrm>
        <a:prstGeom prst="circularArrow">
          <a:avLst>
            <a:gd name="adj1" fmla="val 5984"/>
            <a:gd name="adj2" fmla="val 394124"/>
            <a:gd name="adj3" fmla="val 13313824"/>
            <a:gd name="adj4" fmla="val 10508221"/>
            <a:gd name="adj5" fmla="val 6981"/>
          </a:avLst>
        </a:prstGeom>
        <a:solidFill>
          <a:schemeClr val="accent2">
            <a:hueOff val="7692880"/>
            <a:satOff val="8205"/>
            <a:lumOff val="2551"/>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D82C38-9B3D-46E0-8830-A7365491870D}">
      <dsp:nvSpPr>
        <dsp:cNvPr id="0" name=""/>
        <dsp:cNvSpPr/>
      </dsp:nvSpPr>
      <dsp:spPr>
        <a:xfrm>
          <a:off x="2836" y="806286"/>
          <a:ext cx="2765167" cy="1066942"/>
        </a:xfrm>
        <a:prstGeom prst="rect">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tr-TR" sz="1400" u="sng" kern="1200" dirty="0"/>
            <a:t>Menü fonksiyonları karşılama ekranından sonra seçim yaptığımız ilk menüleri oluşturur.</a:t>
          </a:r>
          <a:endParaRPr lang="en-US" sz="1400" kern="1200" dirty="0"/>
        </a:p>
      </dsp:txBody>
      <dsp:txXfrm>
        <a:off x="2836" y="806286"/>
        <a:ext cx="2765167" cy="1066942"/>
      </dsp:txXfrm>
    </dsp:sp>
    <dsp:sp modelId="{53EDFC45-7AB4-4821-8C64-3A0618B267E7}">
      <dsp:nvSpPr>
        <dsp:cNvPr id="0" name=""/>
        <dsp:cNvSpPr/>
      </dsp:nvSpPr>
      <dsp:spPr>
        <a:xfrm>
          <a:off x="2836" y="1873228"/>
          <a:ext cx="2765167" cy="2152079"/>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tr-TR" sz="1400" kern="1200"/>
            <a:t>ana_menü() ilk seçenekleri sıralar.</a:t>
          </a:r>
          <a:endParaRPr lang="en-US" sz="1400" kern="1200"/>
        </a:p>
        <a:p>
          <a:pPr marL="114300" lvl="1" indent="-114300" algn="l" defTabSz="622300">
            <a:lnSpc>
              <a:spcPct val="90000"/>
            </a:lnSpc>
            <a:spcBef>
              <a:spcPct val="0"/>
            </a:spcBef>
            <a:spcAft>
              <a:spcPct val="15000"/>
            </a:spcAft>
            <a:buChar char="•"/>
          </a:pPr>
          <a:r>
            <a:rPr lang="tr-TR" sz="1400" kern="1200" dirty="0" err="1"/>
            <a:t>admin_menü</a:t>
          </a:r>
          <a:r>
            <a:rPr lang="tr-TR" sz="1400" kern="1200" dirty="0"/>
            <a:t> </a:t>
          </a:r>
          <a:r>
            <a:rPr lang="tr-TR" sz="1400" kern="1200" dirty="0" err="1"/>
            <a:t>adminin</a:t>
          </a:r>
          <a:r>
            <a:rPr lang="tr-TR" sz="1400" kern="1200" dirty="0"/>
            <a:t> görüntüleyeceği seçenekleri listeler.</a:t>
          </a:r>
          <a:endParaRPr lang="en-US" sz="1400" kern="1200" dirty="0"/>
        </a:p>
        <a:p>
          <a:pPr marL="114300" lvl="1" indent="-114300" algn="l" defTabSz="622300">
            <a:lnSpc>
              <a:spcPct val="90000"/>
            </a:lnSpc>
            <a:spcBef>
              <a:spcPct val="0"/>
            </a:spcBef>
            <a:spcAft>
              <a:spcPct val="15000"/>
            </a:spcAft>
            <a:buChar char="•"/>
          </a:pPr>
          <a:r>
            <a:rPr lang="tr-TR" sz="1400" kern="1200"/>
            <a:t>Siparis_menü() siparişlerin özetini yazdırır.</a:t>
          </a:r>
          <a:endParaRPr lang="en-US" sz="1400" kern="1200"/>
        </a:p>
        <a:p>
          <a:pPr marL="114300" lvl="1" indent="-114300" algn="l" defTabSz="622300">
            <a:lnSpc>
              <a:spcPct val="90000"/>
            </a:lnSpc>
            <a:spcBef>
              <a:spcPct val="0"/>
            </a:spcBef>
            <a:spcAft>
              <a:spcPct val="15000"/>
            </a:spcAft>
            <a:buChar char="•"/>
          </a:pPr>
          <a:r>
            <a:rPr lang="tr-TR" sz="1400" kern="1200" dirty="0" err="1"/>
            <a:t>gecersiz_giris</a:t>
          </a:r>
          <a:r>
            <a:rPr lang="tr-TR" sz="1400" kern="1200" dirty="0"/>
            <a:t>() hata oluşması durumunda </a:t>
          </a:r>
          <a:r>
            <a:rPr lang="tr-TR" sz="1400" kern="1200" dirty="0" err="1"/>
            <a:t>ana_menü</a:t>
          </a:r>
          <a:r>
            <a:rPr lang="tr-TR" sz="1400" kern="1200" dirty="0"/>
            <a:t>()’ye dönmeden önceki mesajı görüntüler.</a:t>
          </a:r>
          <a:endParaRPr lang="en-US" sz="1400" kern="1200" dirty="0"/>
        </a:p>
      </dsp:txBody>
      <dsp:txXfrm>
        <a:off x="2836" y="1873228"/>
        <a:ext cx="2765167" cy="2152079"/>
      </dsp:txXfrm>
    </dsp:sp>
    <dsp:sp modelId="{1D9FAC0E-DEC8-4E82-ACCA-E25DE1245D84}">
      <dsp:nvSpPr>
        <dsp:cNvPr id="0" name=""/>
        <dsp:cNvSpPr/>
      </dsp:nvSpPr>
      <dsp:spPr>
        <a:xfrm>
          <a:off x="3155126" y="806286"/>
          <a:ext cx="2765167" cy="1066942"/>
        </a:xfrm>
        <a:prstGeom prst="rect">
          <a:avLst/>
        </a:prstGeom>
        <a:solidFill>
          <a:schemeClr val="accent2">
            <a:hueOff val="3846440"/>
            <a:satOff val="4103"/>
            <a:lumOff val="1275"/>
            <a:alphaOff val="0"/>
          </a:schemeClr>
        </a:solidFill>
        <a:ln w="6350" cap="flat" cmpd="sng" algn="ctr">
          <a:solidFill>
            <a:schemeClr val="accent2">
              <a:hueOff val="3846440"/>
              <a:satOff val="4103"/>
              <a:lumOff val="1275"/>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tr-TR" sz="1400" kern="1200" dirty="0"/>
            <a:t>Alt menü fonksiyonları </a:t>
          </a:r>
          <a:r>
            <a:rPr lang="tr-TR" sz="1400" kern="1200" dirty="0" err="1"/>
            <a:t>yemek_listesi</a:t>
          </a:r>
          <a:r>
            <a:rPr lang="tr-TR" sz="1400" kern="1200" dirty="0"/>
            <a:t>()’</a:t>
          </a:r>
          <a:r>
            <a:rPr lang="tr-TR" sz="1400" kern="1200" dirty="0" err="1"/>
            <a:t>nde</a:t>
          </a:r>
          <a:r>
            <a:rPr lang="tr-TR" sz="1400" kern="1200" dirty="0"/>
            <a:t> seçim yapıldıktan sonra türüne göre yemeklerin listelendiği menüyü çağırırlar.</a:t>
          </a:r>
          <a:endParaRPr lang="en-US" sz="1400" kern="1200" dirty="0"/>
        </a:p>
      </dsp:txBody>
      <dsp:txXfrm>
        <a:off x="3155126" y="806286"/>
        <a:ext cx="2765167" cy="1066942"/>
      </dsp:txXfrm>
    </dsp:sp>
    <dsp:sp modelId="{6E037DEF-25F4-47E1-A1F3-1D4457C5F62F}">
      <dsp:nvSpPr>
        <dsp:cNvPr id="0" name=""/>
        <dsp:cNvSpPr/>
      </dsp:nvSpPr>
      <dsp:spPr>
        <a:xfrm>
          <a:off x="3155126" y="1873228"/>
          <a:ext cx="2765167" cy="2152079"/>
        </a:xfrm>
        <a:prstGeom prst="rect">
          <a:avLst/>
        </a:prstGeom>
        <a:solidFill>
          <a:schemeClr val="accent2">
            <a:tint val="40000"/>
            <a:alpha val="90000"/>
            <a:hueOff val="4023077"/>
            <a:satOff val="7106"/>
            <a:lumOff val="653"/>
            <a:alphaOff val="0"/>
          </a:schemeClr>
        </a:solidFill>
        <a:ln w="6350" cap="flat" cmpd="sng" algn="ctr">
          <a:solidFill>
            <a:schemeClr val="accent2">
              <a:tint val="40000"/>
              <a:alpha val="90000"/>
              <a:hueOff val="4023077"/>
              <a:satOff val="7106"/>
              <a:lumOff val="653"/>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tr-TR" sz="1400" kern="1200"/>
            <a:t>Yemek listesinde sunulan menüden seçim yapılır ve sipariş bir fiş olarak toplanır.</a:t>
          </a:r>
          <a:endParaRPr lang="tr-TR" sz="1400" kern="1200" dirty="0"/>
        </a:p>
      </dsp:txBody>
      <dsp:txXfrm>
        <a:off x="3155126" y="1873228"/>
        <a:ext cx="2765167" cy="2152079"/>
      </dsp:txXfrm>
    </dsp:sp>
    <dsp:sp modelId="{22057C3B-3B97-4805-81CD-E57C97EDB650}">
      <dsp:nvSpPr>
        <dsp:cNvPr id="0" name=""/>
        <dsp:cNvSpPr/>
      </dsp:nvSpPr>
      <dsp:spPr>
        <a:xfrm>
          <a:off x="6307416" y="806286"/>
          <a:ext cx="2765167" cy="1066942"/>
        </a:xfrm>
        <a:prstGeom prst="rect">
          <a:avLst/>
        </a:prstGeom>
        <a:solidFill>
          <a:schemeClr val="accent2">
            <a:hueOff val="7692880"/>
            <a:satOff val="8205"/>
            <a:lumOff val="2551"/>
            <a:alphaOff val="0"/>
          </a:schemeClr>
        </a:solidFill>
        <a:ln w="6350" cap="flat" cmpd="sng" algn="ctr">
          <a:solidFill>
            <a:schemeClr val="accent2">
              <a:hueOff val="7692880"/>
              <a:satOff val="8205"/>
              <a:lumOff val="2551"/>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tr-TR" sz="1400" u="sng" kern="1200" dirty="0"/>
            <a:t>Tasarım fonksiyonları, menüleri tasarlarken tekrara düşmemek için sık kullanılan özellikleri bir fonksiyonda paketlememizi sağlar.</a:t>
          </a:r>
          <a:endParaRPr lang="en-US" sz="1400" kern="1200" dirty="0"/>
        </a:p>
      </dsp:txBody>
      <dsp:txXfrm>
        <a:off x="6307416" y="806286"/>
        <a:ext cx="2765167" cy="1066942"/>
      </dsp:txXfrm>
    </dsp:sp>
    <dsp:sp modelId="{2CC6C7A3-F9EE-4CC1-B572-4DF4DBE01762}">
      <dsp:nvSpPr>
        <dsp:cNvPr id="0" name=""/>
        <dsp:cNvSpPr/>
      </dsp:nvSpPr>
      <dsp:spPr>
        <a:xfrm>
          <a:off x="6307416" y="1873228"/>
          <a:ext cx="2765167" cy="2152079"/>
        </a:xfrm>
        <a:prstGeom prst="rect">
          <a:avLst/>
        </a:prstGeom>
        <a:solidFill>
          <a:schemeClr val="accent2">
            <a:tint val="40000"/>
            <a:alpha val="90000"/>
            <a:hueOff val="8046153"/>
            <a:satOff val="14212"/>
            <a:lumOff val="1305"/>
            <a:alphaOff val="0"/>
          </a:schemeClr>
        </a:solidFill>
        <a:ln w="6350" cap="flat" cmpd="sng" algn="ctr">
          <a:solidFill>
            <a:schemeClr val="accent2">
              <a:tint val="40000"/>
              <a:alpha val="90000"/>
              <a:hueOff val="8046153"/>
              <a:satOff val="14212"/>
              <a:lumOff val="1305"/>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tr-TR" sz="1400" kern="1200" dirty="0" err="1"/>
            <a:t>tamEkran</a:t>
          </a:r>
          <a:r>
            <a:rPr lang="tr-TR" sz="1400" kern="1200" dirty="0"/>
            <a:t>() bir </a:t>
          </a:r>
          <a:r>
            <a:rPr lang="tr-TR" sz="1400" kern="1200" dirty="0" err="1"/>
            <a:t>handle</a:t>
          </a:r>
          <a:r>
            <a:rPr lang="tr-TR" sz="1400" kern="1200" dirty="0"/>
            <a:t> kullanarak monitör çözünürlüğünü algılayarak konsolu uygun boyuta getirir.</a:t>
          </a:r>
          <a:endParaRPr lang="en-US" sz="1400" kern="1200" dirty="0"/>
        </a:p>
        <a:p>
          <a:pPr marL="114300" lvl="1" indent="-114300" algn="l" defTabSz="622300">
            <a:lnSpc>
              <a:spcPct val="90000"/>
            </a:lnSpc>
            <a:spcBef>
              <a:spcPct val="0"/>
            </a:spcBef>
            <a:spcAft>
              <a:spcPct val="15000"/>
            </a:spcAft>
            <a:buChar char="•"/>
          </a:pPr>
          <a:r>
            <a:rPr lang="tr-TR" sz="1400" kern="1200" dirty="0" err="1"/>
            <a:t>cls</a:t>
          </a:r>
          <a:r>
            <a:rPr lang="tr-TR" sz="1400" kern="1200" dirty="0"/>
            <a:t>() konsol ekranındaki yazıları siler.</a:t>
          </a:r>
          <a:endParaRPr lang="en-US" sz="1400" kern="1200" dirty="0"/>
        </a:p>
        <a:p>
          <a:pPr marL="114300" lvl="1" indent="-114300" algn="l" defTabSz="622300">
            <a:lnSpc>
              <a:spcPct val="90000"/>
            </a:lnSpc>
            <a:spcBef>
              <a:spcPct val="0"/>
            </a:spcBef>
            <a:spcAft>
              <a:spcPct val="15000"/>
            </a:spcAft>
            <a:buChar char="•"/>
          </a:pPr>
          <a:r>
            <a:rPr lang="tr-TR" sz="1400" kern="1200"/>
            <a:t>echo() Linux’taki echo komutundan esinlenilmiş bir fonksiyon olup konsola yazı yazdırır.</a:t>
          </a:r>
          <a:endParaRPr lang="en-US" sz="1400" kern="1200"/>
        </a:p>
      </dsp:txBody>
      <dsp:txXfrm>
        <a:off x="6307416" y="1873228"/>
        <a:ext cx="2765167" cy="215207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5/28/2021</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5/28/2021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dirty="0"/>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8</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26</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7.png"/><Relationship Id="rId1" Type="http://schemas.openxmlformats.org/officeDocument/2006/relationships/slideLayout" Target="../slideLayouts/slideLayout1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6.png"/><Relationship Id="rId1" Type="http://schemas.openxmlformats.org/officeDocument/2006/relationships/slideLayout" Target="../slideLayouts/slideLayout1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28.png"/><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29.png"/><Relationship Id="rId2" Type="http://schemas.openxmlformats.org/officeDocument/2006/relationships/diagramData" Target="../diagrams/data12.xml"/><Relationship Id="rId1" Type="http://schemas.openxmlformats.org/officeDocument/2006/relationships/slideLayout" Target="../slideLayouts/slideLayout1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31.png"/><Relationship Id="rId2" Type="http://schemas.openxmlformats.org/officeDocument/2006/relationships/diagramData" Target="../diagrams/data13.xml"/><Relationship Id="rId1" Type="http://schemas.openxmlformats.org/officeDocument/2006/relationships/slideLayout" Target="../slideLayouts/slideLayout1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32.png"/><Relationship Id="rId1" Type="http://schemas.openxmlformats.org/officeDocument/2006/relationships/slideLayout" Target="../slideLayouts/slideLayout1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2.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34.png"/><Relationship Id="rId7" Type="http://schemas.openxmlformats.org/officeDocument/2006/relationships/diagramColors" Target="../diagrams/colors15.xml"/><Relationship Id="rId2" Type="http://schemas.openxmlformats.org/officeDocument/2006/relationships/image" Target="../media/image33.png"/><Relationship Id="rId1" Type="http://schemas.openxmlformats.org/officeDocument/2006/relationships/slideLayout" Target="../slideLayouts/slideLayout15.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diagramDrawing" Target="../diagrams/drawing3.xml"/><Relationship Id="rId18" Type="http://schemas.microsoft.com/office/2007/relationships/diagramDrawing" Target="../diagrams/drawing4.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diagramColors" Target="../diagrams/colors3.xml"/><Relationship Id="rId17" Type="http://schemas.openxmlformats.org/officeDocument/2006/relationships/diagramColors" Target="../diagrams/colors4.xml"/><Relationship Id="rId2" Type="http://schemas.openxmlformats.org/officeDocument/2006/relationships/image" Target="../media/image12.png"/><Relationship Id="rId16" Type="http://schemas.openxmlformats.org/officeDocument/2006/relationships/diagramQuickStyle" Target="../diagrams/quickStyle4.xml"/><Relationship Id="rId1" Type="http://schemas.openxmlformats.org/officeDocument/2006/relationships/slideLayout" Target="../slideLayouts/slideLayout15.xml"/><Relationship Id="rId6" Type="http://schemas.openxmlformats.org/officeDocument/2006/relationships/diagramColors" Target="../diagrams/colors2.xml"/><Relationship Id="rId11" Type="http://schemas.openxmlformats.org/officeDocument/2006/relationships/diagramQuickStyle" Target="../diagrams/quickStyle3.xml"/><Relationship Id="rId5" Type="http://schemas.openxmlformats.org/officeDocument/2006/relationships/diagramQuickStyle" Target="../diagrams/quickStyle2.xml"/><Relationship Id="rId15" Type="http://schemas.openxmlformats.org/officeDocument/2006/relationships/diagramLayout" Target="../diagrams/layout4.xml"/><Relationship Id="rId10" Type="http://schemas.openxmlformats.org/officeDocument/2006/relationships/diagramLayout" Target="../diagrams/layout3.xml"/><Relationship Id="rId4" Type="http://schemas.openxmlformats.org/officeDocument/2006/relationships/diagramLayout" Target="../diagrams/layout2.xml"/><Relationship Id="rId9" Type="http://schemas.openxmlformats.org/officeDocument/2006/relationships/diagramData" Target="../diagrams/data3.xml"/><Relationship Id="rId1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tr-TR" dirty="0"/>
              <a:t>Yemek Otomasyon Projesi</a:t>
            </a:r>
            <a:endParaRPr lang="en-US" dirty="0"/>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fontScale="92500" lnSpcReduction="20000"/>
          </a:bodyPr>
          <a:lstStyle/>
          <a:p>
            <a:r>
              <a:rPr lang="tr-TR" dirty="0"/>
              <a:t>Melih Afşar</a:t>
            </a:r>
          </a:p>
          <a:p>
            <a:r>
              <a:rPr lang="tr-TR" dirty="0"/>
              <a:t>Kenan Baylan</a:t>
            </a:r>
          </a:p>
          <a:p>
            <a:r>
              <a:rPr lang="tr-TR" dirty="0"/>
              <a:t>Şerif  Yılmaz</a:t>
            </a:r>
          </a:p>
          <a:p>
            <a:r>
              <a:rPr lang="tr-TR" dirty="0"/>
              <a:t>Aziz Eren Sağanda</a:t>
            </a:r>
            <a:endParaRPr lang="en-US" dirty="0"/>
          </a:p>
        </p:txBody>
      </p:sp>
    </p:spTree>
    <p:extLst>
      <p:ext uri="{BB962C8B-B14F-4D97-AF65-F5344CB8AC3E}">
        <p14:creationId xmlns:p14="http://schemas.microsoft.com/office/powerpoint/2010/main" val="752814286"/>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pPr algn="ctr"/>
            <a:r>
              <a:rPr lang="tr-TR" dirty="0"/>
              <a:t>Global Değişkenler</a:t>
            </a:r>
            <a:endParaRPr lang="en-US" dirty="0"/>
          </a:p>
        </p:txBody>
      </p:sp>
      <p:graphicFrame>
        <p:nvGraphicFramePr>
          <p:cNvPr id="29" name="Content Placeholder 9">
            <a:extLst>
              <a:ext uri="{FF2B5EF4-FFF2-40B4-BE49-F238E27FC236}">
                <a16:creationId xmlns:a16="http://schemas.microsoft.com/office/drawing/2014/main" id="{4F99D1FA-FB83-4553-BC6E-AB105B1EE2A3}"/>
              </a:ext>
            </a:extLst>
          </p:cNvPr>
          <p:cNvGraphicFramePr>
            <a:graphicFrameLocks noGrp="1"/>
          </p:cNvGraphicFramePr>
          <p:nvPr>
            <p:ph sz="half" idx="2"/>
            <p:extLst>
              <p:ext uri="{D42A27DB-BD31-4B8C-83A1-F6EECF244321}">
                <p14:modId xmlns:p14="http://schemas.microsoft.com/office/powerpoint/2010/main" val="2691828154"/>
              </p:ext>
            </p:extLst>
          </p:nvPr>
        </p:nvGraphicFramePr>
        <p:xfrm>
          <a:off x="2158659" y="947372"/>
          <a:ext cx="7874681" cy="3515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2" name="Picture 11">
            <a:extLst>
              <a:ext uri="{FF2B5EF4-FFF2-40B4-BE49-F238E27FC236}">
                <a16:creationId xmlns:a16="http://schemas.microsoft.com/office/drawing/2014/main" id="{57524059-9FBF-4026-B67F-ED0E379DCC2E}"/>
              </a:ext>
            </a:extLst>
          </p:cNvPr>
          <p:cNvPicPr>
            <a:picLocks noChangeAspect="1"/>
          </p:cNvPicPr>
          <p:nvPr/>
        </p:nvPicPr>
        <p:blipFill>
          <a:blip r:embed="rId8"/>
          <a:srcRect/>
          <a:stretch/>
        </p:blipFill>
        <p:spPr>
          <a:xfrm>
            <a:off x="4564411" y="4213822"/>
            <a:ext cx="3063177" cy="20038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91345585"/>
      </p:ext>
    </p:extLst>
  </p:cSld>
  <p:clrMapOvr>
    <a:masterClrMapping/>
  </p:clrMapOvr>
  <mc:AlternateContent xmlns:mc="http://schemas.openxmlformats.org/markup-compatibility/2006" xmlns:p14="http://schemas.microsoft.com/office/powerpoint/2010/main">
    <mc:Choice Requires="p14">
      <p:transition spd="slow">
        <p14:prism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036A4A2-0F5D-4DAC-A9EC-F55755125626}"/>
              </a:ext>
            </a:extLst>
          </p:cNvPr>
          <p:cNvSpPr>
            <a:spLocks noGrp="1"/>
          </p:cNvSpPr>
          <p:nvPr>
            <p:ph type="title"/>
          </p:nvPr>
        </p:nvSpPr>
        <p:spPr>
          <a:xfrm>
            <a:off x="4611233" y="256922"/>
            <a:ext cx="2388281" cy="753325"/>
          </a:xfrm>
          <a:effectLst>
            <a:innerShdw blurRad="63500" dist="50800" dir="5400000">
              <a:prstClr val="black">
                <a:alpha val="50000"/>
              </a:prstClr>
            </a:innerShdw>
          </a:effectLst>
        </p:spPr>
        <p:txBody>
          <a:bodyPr wrap="square" anchor="t">
            <a:normAutofit/>
          </a:bodyPr>
          <a:lstStyle/>
          <a:p>
            <a:r>
              <a:rPr lang="tr-TR" dirty="0" err="1"/>
              <a:t>Structlar</a:t>
            </a:r>
            <a:endParaRPr lang="tr-TR" dirty="0"/>
          </a:p>
        </p:txBody>
      </p:sp>
      <p:grpSp>
        <p:nvGrpSpPr>
          <p:cNvPr id="24" name="Group 18">
            <a:extLst>
              <a:ext uri="{FF2B5EF4-FFF2-40B4-BE49-F238E27FC236}">
                <a16:creationId xmlns:a16="http://schemas.microsoft.com/office/drawing/2014/main" id="{D0342557-9691-41B1-9FFF-027845ED04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0971" y="1982786"/>
            <a:ext cx="734257" cy="760506"/>
            <a:chOff x="5243759" y="1363788"/>
            <a:chExt cx="734257" cy="760506"/>
          </a:xfrm>
        </p:grpSpPr>
        <p:sp>
          <p:nvSpPr>
            <p:cNvPr id="25" name="Freeform 5">
              <a:extLst>
                <a:ext uri="{FF2B5EF4-FFF2-40B4-BE49-F238E27FC236}">
                  <a16:creationId xmlns:a16="http://schemas.microsoft.com/office/drawing/2014/main" id="{086D6FFF-B330-42B3-9F1F-607CECF8D9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6">
              <a:extLst>
                <a:ext uri="{FF2B5EF4-FFF2-40B4-BE49-F238E27FC236}">
                  <a16:creationId xmlns:a16="http://schemas.microsoft.com/office/drawing/2014/main" id="{8D054D43-E740-4CA9-8197-85FBE2EC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Freeform 8">
              <a:extLst>
                <a:ext uri="{FF2B5EF4-FFF2-40B4-BE49-F238E27FC236}">
                  <a16:creationId xmlns:a16="http://schemas.microsoft.com/office/drawing/2014/main" id="{CB5EB56C-B805-41B2-88BA-B198E68E6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Picture 11">
            <a:extLst>
              <a:ext uri="{FF2B5EF4-FFF2-40B4-BE49-F238E27FC236}">
                <a16:creationId xmlns:a16="http://schemas.microsoft.com/office/drawing/2014/main" id="{0FF62528-A3E7-4BAE-ABC2-B0203828BD92}"/>
              </a:ext>
            </a:extLst>
          </p:cNvPr>
          <p:cNvPicPr>
            <a:picLocks noChangeAspect="1"/>
          </p:cNvPicPr>
          <p:nvPr/>
        </p:nvPicPr>
        <p:blipFill>
          <a:blip r:embed="rId2"/>
          <a:srcRect/>
          <a:stretch/>
        </p:blipFill>
        <p:spPr>
          <a:xfrm>
            <a:off x="722986" y="1010247"/>
            <a:ext cx="3321970" cy="5132857"/>
          </a:xfrm>
          <a:prstGeom prst="rect">
            <a:avLst/>
          </a:prstGeom>
          <a:ln>
            <a:noFill/>
          </a:ln>
          <a:effectLst>
            <a:outerShdw blurRad="190500" algn="tl" rotWithShape="0">
              <a:srgbClr val="000000">
                <a:alpha val="70000"/>
              </a:srgbClr>
            </a:outerShdw>
          </a:effectLst>
        </p:spPr>
      </p:pic>
      <p:graphicFrame>
        <p:nvGraphicFramePr>
          <p:cNvPr id="7" name="Diagram 6">
            <a:extLst>
              <a:ext uri="{FF2B5EF4-FFF2-40B4-BE49-F238E27FC236}">
                <a16:creationId xmlns:a16="http://schemas.microsoft.com/office/drawing/2014/main" id="{5EE41708-E1C4-4CE8-BCB8-B362F752D81E}"/>
              </a:ext>
            </a:extLst>
          </p:cNvPr>
          <p:cNvGraphicFramePr/>
          <p:nvPr>
            <p:extLst>
              <p:ext uri="{D42A27DB-BD31-4B8C-83A1-F6EECF244321}">
                <p14:modId xmlns:p14="http://schemas.microsoft.com/office/powerpoint/2010/main" val="3453113419"/>
              </p:ext>
            </p:extLst>
          </p:nvPr>
        </p:nvGraphicFramePr>
        <p:xfrm>
          <a:off x="4767942" y="735893"/>
          <a:ext cx="7108372" cy="6019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50820"/>
      </p:ext>
    </p:extLst>
  </p:cSld>
  <p:clrMapOvr>
    <a:masterClrMapping/>
  </p:clrMapOvr>
  <p:transition spd="med">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5"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BCE53-4AF1-41A4-BFF3-72007C4D8B33}"/>
              </a:ext>
            </a:extLst>
          </p:cNvPr>
          <p:cNvSpPr>
            <a:spLocks noGrp="1"/>
          </p:cNvSpPr>
          <p:nvPr>
            <p:ph type="title"/>
          </p:nvPr>
        </p:nvSpPr>
        <p:spPr>
          <a:xfrm>
            <a:off x="4846321" y="424484"/>
            <a:ext cx="6932522" cy="1337023"/>
          </a:xfrm>
        </p:spPr>
        <p:txBody>
          <a:bodyPr vert="horz" wrap="square" lIns="0" tIns="0" rIns="0" bIns="0" rtlCol="0" anchor="t" anchorCtr="0">
            <a:normAutofit/>
          </a:bodyPr>
          <a:lstStyle/>
          <a:p>
            <a:pPr algn="r">
              <a:lnSpc>
                <a:spcPct val="90000"/>
              </a:lnSpc>
            </a:pPr>
            <a:r>
              <a:rPr lang="en-US" sz="4800" dirty="0" err="1"/>
              <a:t>Fonksiyonlar</a:t>
            </a:r>
            <a:br>
              <a:rPr lang="en-US" sz="4000" dirty="0"/>
            </a:br>
            <a:r>
              <a:rPr lang="en-US" sz="2800" dirty="0" err="1">
                <a:solidFill>
                  <a:schemeClr val="tx1">
                    <a:lumMod val="50000"/>
                  </a:schemeClr>
                </a:solidFill>
              </a:rPr>
              <a:t>Menü</a:t>
            </a:r>
            <a:r>
              <a:rPr lang="en-US" sz="2800" dirty="0">
                <a:solidFill>
                  <a:schemeClr val="tx1">
                    <a:lumMod val="50000"/>
                  </a:schemeClr>
                </a:solidFill>
              </a:rPr>
              <a:t> </a:t>
            </a:r>
            <a:r>
              <a:rPr lang="en-US" sz="2800" dirty="0" err="1">
                <a:solidFill>
                  <a:schemeClr val="tx1">
                    <a:lumMod val="50000"/>
                  </a:schemeClr>
                </a:solidFill>
              </a:rPr>
              <a:t>ve</a:t>
            </a:r>
            <a:r>
              <a:rPr lang="en-US" sz="2800" dirty="0">
                <a:solidFill>
                  <a:schemeClr val="tx1">
                    <a:lumMod val="50000"/>
                  </a:schemeClr>
                </a:solidFill>
              </a:rPr>
              <a:t> </a:t>
            </a:r>
            <a:r>
              <a:rPr lang="en-US" sz="2800" dirty="0" err="1">
                <a:solidFill>
                  <a:schemeClr val="tx1">
                    <a:lumMod val="50000"/>
                  </a:schemeClr>
                </a:solidFill>
              </a:rPr>
              <a:t>Tasarım</a:t>
            </a:r>
            <a:r>
              <a:rPr lang="en-US" sz="2800" dirty="0">
                <a:solidFill>
                  <a:schemeClr val="tx1">
                    <a:lumMod val="50000"/>
                  </a:schemeClr>
                </a:solidFill>
              </a:rPr>
              <a:t> </a:t>
            </a:r>
            <a:r>
              <a:rPr lang="en-US" sz="2800" dirty="0" err="1">
                <a:solidFill>
                  <a:schemeClr val="tx1">
                    <a:lumMod val="50000"/>
                  </a:schemeClr>
                </a:solidFill>
              </a:rPr>
              <a:t>Fonksiyonları</a:t>
            </a:r>
            <a:endParaRPr lang="en-US" sz="3100" dirty="0">
              <a:solidFill>
                <a:schemeClr val="tx1">
                  <a:lumMod val="50000"/>
                </a:schemeClr>
              </a:solidFill>
            </a:endParaRPr>
          </a:p>
        </p:txBody>
      </p:sp>
      <p:pic>
        <p:nvPicPr>
          <p:cNvPr id="9" name="Picture 8">
            <a:extLst>
              <a:ext uri="{FF2B5EF4-FFF2-40B4-BE49-F238E27FC236}">
                <a16:creationId xmlns:a16="http://schemas.microsoft.com/office/drawing/2014/main" id="{1123BF6A-CC94-4D1D-871B-52C30FEB3275}"/>
              </a:ext>
            </a:extLst>
          </p:cNvPr>
          <p:cNvPicPr>
            <a:picLocks noChangeAspect="1"/>
          </p:cNvPicPr>
          <p:nvPr/>
        </p:nvPicPr>
        <p:blipFill>
          <a:blip r:embed="rId2"/>
          <a:stretch>
            <a:fillRect/>
          </a:stretch>
        </p:blipFill>
        <p:spPr>
          <a:xfrm>
            <a:off x="414432" y="1110313"/>
            <a:ext cx="2065506" cy="4831595"/>
          </a:xfrm>
          <a:prstGeom prst="rect">
            <a:avLst/>
          </a:prstGeom>
          <a:ln>
            <a:noFill/>
          </a:ln>
          <a:effectLst>
            <a:outerShdw blurRad="76200" dist="12700" dir="8100000" sy="-23000" kx="800400" algn="br" rotWithShape="0">
              <a:prstClr val="black">
                <a:alpha val="20000"/>
              </a:prstClr>
            </a:outerShd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grpSp>
        <p:nvGrpSpPr>
          <p:cNvPr id="36" name="Group 23">
            <a:extLst>
              <a:ext uri="{FF2B5EF4-FFF2-40B4-BE49-F238E27FC236}">
                <a16:creationId xmlns:a16="http://schemas.microsoft.com/office/drawing/2014/main" id="{69AC6DD2-531E-47F5-AACD-CCE2958001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9384" y="3193023"/>
            <a:ext cx="762805" cy="734873"/>
            <a:chOff x="7950336" y="1300590"/>
            <a:chExt cx="762805" cy="734873"/>
          </a:xfrm>
        </p:grpSpPr>
        <p:sp>
          <p:nvSpPr>
            <p:cNvPr id="25" name="Freeform 5">
              <a:extLst>
                <a:ext uri="{FF2B5EF4-FFF2-40B4-BE49-F238E27FC236}">
                  <a16:creationId xmlns:a16="http://schemas.microsoft.com/office/drawing/2014/main" id="{EF09A6BA-1C22-4639-A4B1-6C45C84E04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Freeform 6">
              <a:extLst>
                <a:ext uri="{FF2B5EF4-FFF2-40B4-BE49-F238E27FC236}">
                  <a16:creationId xmlns:a16="http://schemas.microsoft.com/office/drawing/2014/main" id="{7861121A-F98B-448C-9931-779DCA3A79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Freeform 8">
              <a:extLst>
                <a:ext uri="{FF2B5EF4-FFF2-40B4-BE49-F238E27FC236}">
                  <a16:creationId xmlns:a16="http://schemas.microsoft.com/office/drawing/2014/main" id="{836EDA6E-6401-4293-ABF7-9CB52D878F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28">
            <a:extLst>
              <a:ext uri="{FF2B5EF4-FFF2-40B4-BE49-F238E27FC236}">
                <a16:creationId xmlns:a16="http://schemas.microsoft.com/office/drawing/2014/main" id="{7F2E08FF-4BA1-4E4C-9771-C2D489CE85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85711" y="3321050"/>
            <a:ext cx="1262947" cy="1335600"/>
            <a:chOff x="2678417" y="2427951"/>
            <a:chExt cx="1262947" cy="1335600"/>
          </a:xfrm>
        </p:grpSpPr>
        <p:sp>
          <p:nvSpPr>
            <p:cNvPr id="39" name="Freeform: Shape 29">
              <a:extLst>
                <a:ext uri="{FF2B5EF4-FFF2-40B4-BE49-F238E27FC236}">
                  <a16:creationId xmlns:a16="http://schemas.microsoft.com/office/drawing/2014/main" id="{BF8BFDB6-8093-41CF-BAA9-573794D788C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0">
              <a:extLst>
                <a:ext uri="{FF2B5EF4-FFF2-40B4-BE49-F238E27FC236}">
                  <a16:creationId xmlns:a16="http://schemas.microsoft.com/office/drawing/2014/main" id="{53E7BB8E-982E-49DB-A0F8-D890253A32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3" name="Freeform: Shape 32">
            <a:extLst>
              <a:ext uri="{FF2B5EF4-FFF2-40B4-BE49-F238E27FC236}">
                <a16:creationId xmlns:a16="http://schemas.microsoft.com/office/drawing/2014/main" id="{88EE1369-5265-4B70-B20F-446F16B274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5520977"/>
            <a:ext cx="1972470" cy="1337023"/>
          </a:xfrm>
          <a:custGeom>
            <a:avLst/>
            <a:gdLst>
              <a:gd name="connsiteX0" fmla="*/ 986235 w 1972470"/>
              <a:gd name="connsiteY0" fmla="*/ 0 h 1337023"/>
              <a:gd name="connsiteX1" fmla="*/ 1972470 w 1972470"/>
              <a:gd name="connsiteY1" fmla="*/ 986235 h 1337023"/>
              <a:gd name="connsiteX2" fmla="*/ 1928131 w 1972470"/>
              <a:gd name="connsiteY2" fmla="*/ 1279512 h 1337023"/>
              <a:gd name="connsiteX3" fmla="*/ 1907081 w 1972470"/>
              <a:gd name="connsiteY3" fmla="*/ 1337023 h 1337023"/>
              <a:gd name="connsiteX4" fmla="*/ 65389 w 1972470"/>
              <a:gd name="connsiteY4" fmla="*/ 1337023 h 1337023"/>
              <a:gd name="connsiteX5" fmla="*/ 44339 w 1972470"/>
              <a:gd name="connsiteY5" fmla="*/ 1279512 h 1337023"/>
              <a:gd name="connsiteX6" fmla="*/ 0 w 1972470"/>
              <a:gd name="connsiteY6" fmla="*/ 986235 h 1337023"/>
              <a:gd name="connsiteX7" fmla="*/ 986235 w 1972470"/>
              <a:gd name="connsiteY7" fmla="*/ 0 h 133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2470" h="1337023">
                <a:moveTo>
                  <a:pt x="986235" y="0"/>
                </a:moveTo>
                <a:cubicBezTo>
                  <a:pt x="1530918" y="0"/>
                  <a:pt x="1972470" y="441552"/>
                  <a:pt x="1972470" y="986235"/>
                </a:cubicBezTo>
                <a:cubicBezTo>
                  <a:pt x="1972470" y="1088363"/>
                  <a:pt x="1956947" y="1186866"/>
                  <a:pt x="1928131" y="1279512"/>
                </a:cubicBezTo>
                <a:lnTo>
                  <a:pt x="1907081" y="1337023"/>
                </a:lnTo>
                <a:lnTo>
                  <a:pt x="65389" y="1337023"/>
                </a:lnTo>
                <a:lnTo>
                  <a:pt x="44339" y="1279512"/>
                </a:lnTo>
                <a:cubicBezTo>
                  <a:pt x="15523" y="1186866"/>
                  <a:pt x="0" y="1088363"/>
                  <a:pt x="0" y="986235"/>
                </a:cubicBezTo>
                <a:cubicBezTo>
                  <a:pt x="0" y="441552"/>
                  <a:pt x="441552" y="0"/>
                  <a:pt x="986235" y="0"/>
                </a:cubicBezTo>
                <a:close/>
              </a:path>
            </a:pathLst>
          </a:custGeom>
          <a:gradFill flip="none" rotWithShape="1">
            <a:gsLst>
              <a:gs pos="100000">
                <a:schemeClr val="bg2">
                  <a:lumMod val="75000"/>
                  <a:lumOff val="25000"/>
                </a:schemeClr>
              </a:gs>
              <a:gs pos="71000">
                <a:schemeClr val="bg2">
                  <a:lumMod val="100000"/>
                </a:schemeClr>
              </a:gs>
            </a:gsLst>
            <a:path path="circle">
              <a:fillToRect l="100000" b="100000"/>
            </a:path>
            <a:tileRect t="-100000" r="-100000"/>
          </a:gradFill>
          <a:ln>
            <a:noFill/>
          </a:ln>
          <a:effectLst>
            <a:innerShdw blurRad="381000" dist="177800" dir="189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Slide Number Placeholder 6">
            <a:extLst>
              <a:ext uri="{FF2B5EF4-FFF2-40B4-BE49-F238E27FC236}">
                <a16:creationId xmlns:a16="http://schemas.microsoft.com/office/drawing/2014/main" id="{C4DA4DD0-F78A-4323-B5DB-657F1CC117C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12</a:t>
            </a:fld>
            <a:endParaRPr lang="en-US">
              <a:solidFill>
                <a:schemeClr val="tx1">
                  <a:alpha val="80000"/>
                </a:schemeClr>
              </a:solidFill>
            </a:endParaRPr>
          </a:p>
        </p:txBody>
      </p:sp>
      <p:graphicFrame>
        <p:nvGraphicFramePr>
          <p:cNvPr id="11" name="Content Placeholder 2">
            <a:extLst>
              <a:ext uri="{FF2B5EF4-FFF2-40B4-BE49-F238E27FC236}">
                <a16:creationId xmlns:a16="http://schemas.microsoft.com/office/drawing/2014/main" id="{6B3EBA52-93F3-4F5D-A227-7AE1458AEEC4}"/>
              </a:ext>
            </a:extLst>
          </p:cNvPr>
          <p:cNvGraphicFramePr>
            <a:graphicFrameLocks noGrp="1"/>
          </p:cNvGraphicFramePr>
          <p:nvPr>
            <p:ph idx="1"/>
            <p:extLst>
              <p:ext uri="{D42A27DB-BD31-4B8C-83A1-F6EECF244321}">
                <p14:modId xmlns:p14="http://schemas.microsoft.com/office/powerpoint/2010/main" val="3163301475"/>
              </p:ext>
            </p:extLst>
          </p:nvPr>
        </p:nvGraphicFramePr>
        <p:xfrm>
          <a:off x="2970122" y="1752561"/>
          <a:ext cx="9075420" cy="48315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2982038"/>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tr-TR" dirty="0"/>
              <a:t>Genel Hatlarıyla Menüler</a:t>
            </a:r>
            <a:endParaRPr lang="en-US" dirty="0"/>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304341" y="1731375"/>
            <a:ext cx="3563936" cy="535354"/>
          </a:xfrm>
        </p:spPr>
        <p:txBody>
          <a:bodyPr/>
          <a:lstStyle/>
          <a:p>
            <a:pPr algn="ctr"/>
            <a:r>
              <a:rPr lang="tr-TR" dirty="0">
                <a:solidFill>
                  <a:schemeClr val="tx1">
                    <a:lumMod val="50000"/>
                  </a:schemeClr>
                </a:solidFill>
              </a:rPr>
              <a:t>Ana menü</a:t>
            </a:r>
            <a:endParaRPr lang="en-US" dirty="0">
              <a:solidFill>
                <a:schemeClr val="tx1">
                  <a:lumMod val="50000"/>
                </a:schemeClr>
              </a:solidFill>
            </a:endParaRP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a:normAutofit/>
          </a:bodyPr>
          <a:lstStyle/>
          <a:p>
            <a:pPr marL="0" lvl="0" indent="0">
              <a:buNone/>
            </a:pPr>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052342" y="1731375"/>
            <a:ext cx="3566160" cy="535354"/>
          </a:xfrm>
        </p:spPr>
        <p:txBody>
          <a:bodyPr/>
          <a:lstStyle/>
          <a:p>
            <a:pPr algn="ctr"/>
            <a:r>
              <a:rPr lang="tr-TR" dirty="0" err="1">
                <a:solidFill>
                  <a:schemeClr val="tx1">
                    <a:lumMod val="50000"/>
                  </a:schemeClr>
                </a:solidFill>
              </a:rPr>
              <a:t>Admin</a:t>
            </a:r>
            <a:r>
              <a:rPr lang="tr-TR" dirty="0">
                <a:solidFill>
                  <a:schemeClr val="tx1">
                    <a:lumMod val="50000"/>
                  </a:schemeClr>
                </a:solidFill>
              </a:rPr>
              <a:t> paneli</a:t>
            </a:r>
            <a:endParaRPr lang="en-US" dirty="0">
              <a:solidFill>
                <a:schemeClr val="tx1">
                  <a:lumMod val="50000"/>
                </a:schemeClr>
              </a:solidFill>
            </a:endParaRPr>
          </a:p>
        </p:txBody>
      </p:sp>
      <p:pic>
        <p:nvPicPr>
          <p:cNvPr id="17" name="Content Placeholder 16">
            <a:extLst>
              <a:ext uri="{FF2B5EF4-FFF2-40B4-BE49-F238E27FC236}">
                <a16:creationId xmlns:a16="http://schemas.microsoft.com/office/drawing/2014/main" id="{6D3A8D63-9921-4F6E-85CA-3D720D02608E}"/>
              </a:ext>
            </a:extLst>
          </p:cNvPr>
          <p:cNvPicPr>
            <a:picLocks noGrp="1" noChangeAspect="1"/>
          </p:cNvPicPr>
          <p:nvPr>
            <p:ph sz="quarter" idx="14"/>
          </p:nvPr>
        </p:nvPicPr>
        <p:blipFill>
          <a:blip r:embed="rId2"/>
          <a:srcRect/>
          <a:stretch/>
        </p:blipFill>
        <p:spPr>
          <a:xfrm>
            <a:off x="4711208" y="2357660"/>
            <a:ext cx="2390627" cy="3516312"/>
          </a:xfrm>
          <a:scene3d>
            <a:camera prst="orthographicFront"/>
            <a:lightRig rig="threePt" dir="t"/>
          </a:scene3d>
          <a:sp3d>
            <a:bevelT prst="convex"/>
          </a:sp3d>
        </p:spPr>
      </p:pic>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7921432" y="1731375"/>
            <a:ext cx="3566160" cy="535354"/>
          </a:xfrm>
        </p:spPr>
        <p:txBody>
          <a:bodyPr/>
          <a:lstStyle/>
          <a:p>
            <a:pPr algn="ctr"/>
            <a:r>
              <a:rPr lang="tr-TR" dirty="0">
                <a:solidFill>
                  <a:schemeClr val="tx1">
                    <a:lumMod val="50000"/>
                  </a:schemeClr>
                </a:solidFill>
              </a:rPr>
              <a:t>Ödeme diyaloğu</a:t>
            </a:r>
            <a:endParaRPr lang="en-US" dirty="0">
              <a:solidFill>
                <a:schemeClr val="tx1">
                  <a:lumMod val="50000"/>
                </a:schemeClr>
              </a:solidFill>
            </a:endParaRP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pic>
        <p:nvPicPr>
          <p:cNvPr id="3" name="Picture 2">
            <a:extLst>
              <a:ext uri="{FF2B5EF4-FFF2-40B4-BE49-F238E27FC236}">
                <a16:creationId xmlns:a16="http://schemas.microsoft.com/office/drawing/2014/main" id="{B2F138D5-74D8-4F88-9CBC-C61D3C66B1D2}"/>
              </a:ext>
            </a:extLst>
          </p:cNvPr>
          <p:cNvPicPr>
            <a:picLocks noChangeAspect="1"/>
          </p:cNvPicPr>
          <p:nvPr/>
        </p:nvPicPr>
        <p:blipFill>
          <a:blip r:embed="rId3"/>
          <a:srcRect/>
          <a:stretch/>
        </p:blipFill>
        <p:spPr>
          <a:xfrm>
            <a:off x="943002" y="2758314"/>
            <a:ext cx="2554439" cy="2715004"/>
          </a:xfrm>
          <a:prstGeom prst="rect">
            <a:avLst/>
          </a:prstGeom>
          <a:scene3d>
            <a:camera prst="orthographicFront"/>
            <a:lightRig rig="threePt" dir="t"/>
          </a:scene3d>
          <a:sp3d>
            <a:bevelT prst="convex"/>
          </a:sp3d>
        </p:spPr>
      </p:pic>
      <p:pic>
        <p:nvPicPr>
          <p:cNvPr id="28" name="Content Placeholder 27">
            <a:extLst>
              <a:ext uri="{FF2B5EF4-FFF2-40B4-BE49-F238E27FC236}">
                <a16:creationId xmlns:a16="http://schemas.microsoft.com/office/drawing/2014/main" id="{0E694782-36D0-413D-819C-526B572FF652}"/>
              </a:ext>
            </a:extLst>
          </p:cNvPr>
          <p:cNvPicPr>
            <a:picLocks noGrp="1" noChangeAspect="1"/>
          </p:cNvPicPr>
          <p:nvPr>
            <p:ph sz="quarter" idx="4"/>
          </p:nvPr>
        </p:nvPicPr>
        <p:blipFill>
          <a:blip r:embed="rId4"/>
          <a:stretch>
            <a:fillRect/>
          </a:stretch>
        </p:blipFill>
        <p:spPr>
          <a:xfrm>
            <a:off x="7909204" y="3140032"/>
            <a:ext cx="3578388" cy="1836694"/>
          </a:xfrm>
          <a:scene3d>
            <a:camera prst="orthographicFront"/>
            <a:lightRig rig="threePt" dir="t"/>
          </a:scene3d>
          <a:sp3d>
            <a:bevelT w="165100" prst="coolSlant"/>
          </a:sp3d>
        </p:spPr>
      </p:pic>
    </p:spTree>
    <p:extLst>
      <p:ext uri="{BB962C8B-B14F-4D97-AF65-F5344CB8AC3E}">
        <p14:creationId xmlns:p14="http://schemas.microsoft.com/office/powerpoint/2010/main" val="1420547054"/>
      </p:ext>
    </p:extLst>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C76D3D5-ACB5-4F9B-8EB2-ACF22D84E599}"/>
              </a:ext>
            </a:extLst>
          </p:cNvPr>
          <p:cNvSpPr>
            <a:spLocks noGrp="1"/>
          </p:cNvSpPr>
          <p:nvPr>
            <p:ph type="title"/>
          </p:nvPr>
        </p:nvSpPr>
        <p:spPr/>
        <p:txBody>
          <a:bodyPr/>
          <a:lstStyle/>
          <a:p>
            <a:r>
              <a:rPr lang="tr-TR" dirty="0"/>
              <a:t>Yazılımdaki Diğer Ara Menüler </a:t>
            </a:r>
          </a:p>
        </p:txBody>
      </p:sp>
      <p:sp>
        <p:nvSpPr>
          <p:cNvPr id="3" name="Metin Yer Tutucusu 2">
            <a:extLst>
              <a:ext uri="{FF2B5EF4-FFF2-40B4-BE49-F238E27FC236}">
                <a16:creationId xmlns:a16="http://schemas.microsoft.com/office/drawing/2014/main" id="{42E4D383-E3A4-49D1-A22D-65C238561793}"/>
              </a:ext>
            </a:extLst>
          </p:cNvPr>
          <p:cNvSpPr>
            <a:spLocks noGrp="1"/>
          </p:cNvSpPr>
          <p:nvPr>
            <p:ph type="body" idx="1"/>
          </p:nvPr>
        </p:nvSpPr>
        <p:spPr/>
        <p:txBody>
          <a:bodyPr/>
          <a:lstStyle/>
          <a:p>
            <a:pPr algn="ctr"/>
            <a:r>
              <a:rPr lang="tr-TR" dirty="0"/>
              <a:t>   YEMEK LİSTESİ</a:t>
            </a:r>
          </a:p>
        </p:txBody>
      </p:sp>
      <p:pic>
        <p:nvPicPr>
          <p:cNvPr id="13" name="İçerik Yer Tutucusu 12">
            <a:extLst>
              <a:ext uri="{FF2B5EF4-FFF2-40B4-BE49-F238E27FC236}">
                <a16:creationId xmlns:a16="http://schemas.microsoft.com/office/drawing/2014/main" id="{0A7896E0-5E01-4F74-AAFD-661BD74A76D6}"/>
              </a:ext>
            </a:extLst>
          </p:cNvPr>
          <p:cNvPicPr>
            <a:picLocks noGrp="1" noChangeAspect="1"/>
          </p:cNvPicPr>
          <p:nvPr>
            <p:ph sz="half" idx="2"/>
          </p:nvPr>
        </p:nvPicPr>
        <p:blipFill>
          <a:blip r:embed="rId2"/>
          <a:srcRect/>
          <a:stretch/>
        </p:blipFill>
        <p:spPr>
          <a:xfrm>
            <a:off x="1388226" y="2466237"/>
            <a:ext cx="2136370" cy="3532359"/>
          </a:xfrm>
        </p:spPr>
      </p:pic>
      <p:sp>
        <p:nvSpPr>
          <p:cNvPr id="5" name="Metin Yer Tutucusu 4">
            <a:extLst>
              <a:ext uri="{FF2B5EF4-FFF2-40B4-BE49-F238E27FC236}">
                <a16:creationId xmlns:a16="http://schemas.microsoft.com/office/drawing/2014/main" id="{80F2D97C-C206-4DA8-B135-53A8C6160E8F}"/>
              </a:ext>
            </a:extLst>
          </p:cNvPr>
          <p:cNvSpPr>
            <a:spLocks noGrp="1"/>
          </p:cNvSpPr>
          <p:nvPr>
            <p:ph type="body" sz="quarter" idx="13"/>
          </p:nvPr>
        </p:nvSpPr>
        <p:spPr/>
        <p:txBody>
          <a:bodyPr/>
          <a:lstStyle/>
          <a:p>
            <a:pPr algn="ctr"/>
            <a:r>
              <a:rPr lang="tr-TR" dirty="0" err="1"/>
              <a:t>Odeme</a:t>
            </a:r>
            <a:r>
              <a:rPr lang="tr-TR" dirty="0"/>
              <a:t> </a:t>
            </a:r>
            <a:r>
              <a:rPr lang="tr-TR" dirty="0" err="1"/>
              <a:t>secenekleri</a:t>
            </a:r>
            <a:endParaRPr lang="tr-TR" dirty="0"/>
          </a:p>
        </p:txBody>
      </p:sp>
      <p:pic>
        <p:nvPicPr>
          <p:cNvPr id="15" name="İçerik Yer Tutucusu 14">
            <a:extLst>
              <a:ext uri="{FF2B5EF4-FFF2-40B4-BE49-F238E27FC236}">
                <a16:creationId xmlns:a16="http://schemas.microsoft.com/office/drawing/2014/main" id="{2AAAD64A-B158-4D1D-8756-4BCF556DCB33}"/>
              </a:ext>
            </a:extLst>
          </p:cNvPr>
          <p:cNvPicPr>
            <a:picLocks noGrp="1" noChangeAspect="1"/>
          </p:cNvPicPr>
          <p:nvPr>
            <p:ph sz="quarter" idx="14"/>
          </p:nvPr>
        </p:nvPicPr>
        <p:blipFill>
          <a:blip r:embed="rId3"/>
          <a:srcRect/>
          <a:stretch/>
        </p:blipFill>
        <p:spPr>
          <a:xfrm>
            <a:off x="4441822" y="2853849"/>
            <a:ext cx="3308357" cy="2663189"/>
          </a:xfrm>
        </p:spPr>
      </p:pic>
      <p:sp>
        <p:nvSpPr>
          <p:cNvPr id="7" name="Metin Yer Tutucusu 6">
            <a:extLst>
              <a:ext uri="{FF2B5EF4-FFF2-40B4-BE49-F238E27FC236}">
                <a16:creationId xmlns:a16="http://schemas.microsoft.com/office/drawing/2014/main" id="{A1F07794-E92E-4A6D-8370-505AA66AE0A8}"/>
              </a:ext>
            </a:extLst>
          </p:cNvPr>
          <p:cNvSpPr>
            <a:spLocks noGrp="1"/>
          </p:cNvSpPr>
          <p:nvPr>
            <p:ph type="body" sz="quarter" idx="3"/>
          </p:nvPr>
        </p:nvSpPr>
        <p:spPr>
          <a:xfrm>
            <a:off x="8206163" y="1731375"/>
            <a:ext cx="3566160" cy="535354"/>
          </a:xfrm>
        </p:spPr>
        <p:txBody>
          <a:bodyPr/>
          <a:lstStyle/>
          <a:p>
            <a:pPr algn="ctr"/>
            <a:r>
              <a:rPr lang="tr-TR" dirty="0" err="1"/>
              <a:t>musteri</a:t>
            </a:r>
            <a:r>
              <a:rPr lang="tr-TR" dirty="0"/>
              <a:t> </a:t>
            </a:r>
            <a:r>
              <a:rPr lang="tr-TR" dirty="0" err="1"/>
              <a:t>giris</a:t>
            </a:r>
            <a:endParaRPr lang="tr-TR" dirty="0"/>
          </a:p>
        </p:txBody>
      </p:sp>
      <p:pic>
        <p:nvPicPr>
          <p:cNvPr id="19" name="İçerik Yer Tutucusu 18" descr="metin içeren bir resim&#10;&#10;Açıklama otomatik olarak oluşturuldu">
            <a:extLst>
              <a:ext uri="{FF2B5EF4-FFF2-40B4-BE49-F238E27FC236}">
                <a16:creationId xmlns:a16="http://schemas.microsoft.com/office/drawing/2014/main" id="{AFC0AFBF-2083-4C5D-AEF1-23996E5C1F1C}"/>
              </a:ext>
            </a:extLst>
          </p:cNvPr>
          <p:cNvPicPr>
            <a:picLocks noGrp="1" noChangeAspect="1"/>
          </p:cNvPicPr>
          <p:nvPr>
            <p:ph sz="quarter" idx="4"/>
          </p:nvPr>
        </p:nvPicPr>
        <p:blipFill>
          <a:blip r:embed="rId4"/>
          <a:stretch>
            <a:fillRect/>
          </a:stretch>
        </p:blipFill>
        <p:spPr>
          <a:xfrm>
            <a:off x="8478838" y="2971501"/>
            <a:ext cx="3170237" cy="2186586"/>
          </a:xfrm>
        </p:spPr>
      </p:pic>
      <p:sp>
        <p:nvSpPr>
          <p:cNvPr id="9" name="Veri Yer Tutucusu 8">
            <a:extLst>
              <a:ext uri="{FF2B5EF4-FFF2-40B4-BE49-F238E27FC236}">
                <a16:creationId xmlns:a16="http://schemas.microsoft.com/office/drawing/2014/main" id="{5844648A-A15F-40BF-8C75-448F855E148E}"/>
              </a:ext>
            </a:extLst>
          </p:cNvPr>
          <p:cNvSpPr>
            <a:spLocks noGrp="1"/>
          </p:cNvSpPr>
          <p:nvPr>
            <p:ph type="dt" sz="half" idx="10"/>
          </p:nvPr>
        </p:nvSpPr>
        <p:spPr/>
        <p:txBody>
          <a:bodyPr/>
          <a:lstStyle/>
          <a:p>
            <a:r>
              <a:rPr lang="en-US"/>
              <a:t>Tuesday, February 2, 20XX</a:t>
            </a:r>
            <a:endParaRPr lang="en-US" dirty="0"/>
          </a:p>
        </p:txBody>
      </p:sp>
      <p:sp>
        <p:nvSpPr>
          <p:cNvPr id="10" name="Alt Bilgi Yer Tutucusu 9">
            <a:extLst>
              <a:ext uri="{FF2B5EF4-FFF2-40B4-BE49-F238E27FC236}">
                <a16:creationId xmlns:a16="http://schemas.microsoft.com/office/drawing/2014/main" id="{63DD0C45-97BB-4C6D-BAFF-0F2B5E44C736}"/>
              </a:ext>
            </a:extLst>
          </p:cNvPr>
          <p:cNvSpPr>
            <a:spLocks noGrp="1"/>
          </p:cNvSpPr>
          <p:nvPr>
            <p:ph type="ftr" sz="quarter" idx="11"/>
          </p:nvPr>
        </p:nvSpPr>
        <p:spPr/>
        <p:txBody>
          <a:bodyPr/>
          <a:lstStyle/>
          <a:p>
            <a:r>
              <a:rPr lang="en-US"/>
              <a:t>Sample Footer Text</a:t>
            </a:r>
          </a:p>
        </p:txBody>
      </p:sp>
      <p:sp>
        <p:nvSpPr>
          <p:cNvPr id="11" name="Slayt Numarası Yer Tutucusu 10">
            <a:extLst>
              <a:ext uri="{FF2B5EF4-FFF2-40B4-BE49-F238E27FC236}">
                <a16:creationId xmlns:a16="http://schemas.microsoft.com/office/drawing/2014/main" id="{93FB2F01-EC2C-4ECA-8B4F-5DFD57CCF933}"/>
              </a:ext>
            </a:extLst>
          </p:cNvPr>
          <p:cNvSpPr>
            <a:spLocks noGrp="1"/>
          </p:cNvSpPr>
          <p:nvPr>
            <p:ph type="sldNum" sz="quarter" idx="12"/>
          </p:nvPr>
        </p:nvSpPr>
        <p:spPr/>
        <p:txBody>
          <a:bodyPr/>
          <a:lstStyle/>
          <a:p>
            <a:fld id="{DBA1B0FB-D917-4C8C-928F-313BD683BF39}" type="slidenum">
              <a:rPr lang="en-US" smtClean="0"/>
              <a:t>14</a:t>
            </a:fld>
            <a:endParaRPr lang="en-US"/>
          </a:p>
        </p:txBody>
      </p:sp>
    </p:spTree>
    <p:extLst>
      <p:ext uri="{BB962C8B-B14F-4D97-AF65-F5344CB8AC3E}">
        <p14:creationId xmlns:p14="http://schemas.microsoft.com/office/powerpoint/2010/main" val="1781261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CCBB7-42EE-417F-AAFF-4823C2720CEB}"/>
              </a:ext>
            </a:extLst>
          </p:cNvPr>
          <p:cNvSpPr>
            <a:spLocks noGrp="1"/>
          </p:cNvSpPr>
          <p:nvPr>
            <p:ph type="title"/>
          </p:nvPr>
        </p:nvSpPr>
        <p:spPr/>
        <p:txBody>
          <a:bodyPr/>
          <a:lstStyle/>
          <a:p>
            <a:r>
              <a:rPr lang="tr-TR" dirty="0"/>
              <a:t>Fonksiyonlar</a:t>
            </a:r>
            <a:br>
              <a:rPr lang="tr-TR" dirty="0"/>
            </a:br>
            <a:r>
              <a:rPr lang="tr-TR" sz="2800" dirty="0">
                <a:solidFill>
                  <a:schemeClr val="tx1">
                    <a:lumMod val="50000"/>
                  </a:schemeClr>
                </a:solidFill>
              </a:rPr>
              <a:t>Ödeme Fonksiyonları</a:t>
            </a:r>
            <a:endParaRPr lang="tr-TR" dirty="0">
              <a:solidFill>
                <a:schemeClr val="tx1">
                  <a:lumMod val="50000"/>
                </a:schemeClr>
              </a:solidFill>
            </a:endParaRPr>
          </a:p>
        </p:txBody>
      </p:sp>
      <p:sp>
        <p:nvSpPr>
          <p:cNvPr id="3" name="Text Placeholder 2">
            <a:extLst>
              <a:ext uri="{FF2B5EF4-FFF2-40B4-BE49-F238E27FC236}">
                <a16:creationId xmlns:a16="http://schemas.microsoft.com/office/drawing/2014/main" id="{6F46C461-74D6-4BE8-91D1-D7107C8DBDDA}"/>
              </a:ext>
            </a:extLst>
          </p:cNvPr>
          <p:cNvSpPr>
            <a:spLocks noGrp="1"/>
          </p:cNvSpPr>
          <p:nvPr>
            <p:ph type="body" idx="1"/>
          </p:nvPr>
        </p:nvSpPr>
        <p:spPr/>
        <p:txBody>
          <a:bodyPr/>
          <a:lstStyle/>
          <a:p>
            <a:pPr algn="ctr"/>
            <a:r>
              <a:rPr lang="tr-TR" dirty="0"/>
              <a:t>Online ödeme</a:t>
            </a:r>
          </a:p>
        </p:txBody>
      </p:sp>
      <p:pic>
        <p:nvPicPr>
          <p:cNvPr id="11" name="Content Placeholder 10">
            <a:extLst>
              <a:ext uri="{FF2B5EF4-FFF2-40B4-BE49-F238E27FC236}">
                <a16:creationId xmlns:a16="http://schemas.microsoft.com/office/drawing/2014/main" id="{7BF68AC3-A767-4671-AE30-08FCF1AD482B}"/>
              </a:ext>
            </a:extLst>
          </p:cNvPr>
          <p:cNvPicPr>
            <a:picLocks noGrp="1" noChangeAspect="1"/>
          </p:cNvPicPr>
          <p:nvPr>
            <p:ph sz="half" idx="2"/>
          </p:nvPr>
        </p:nvPicPr>
        <p:blipFill>
          <a:blip r:embed="rId2"/>
          <a:stretch>
            <a:fillRect/>
          </a:stretch>
        </p:blipFill>
        <p:spPr>
          <a:xfrm>
            <a:off x="558800" y="2465809"/>
            <a:ext cx="3563938" cy="3448795"/>
          </a:xfrm>
          <a:scene3d>
            <a:camera prst="orthographicFront"/>
            <a:lightRig rig="threePt" dir="t"/>
          </a:scene3d>
          <a:sp3d>
            <a:bevelT w="139700" prst="cross"/>
          </a:sp3d>
        </p:spPr>
      </p:pic>
      <p:sp>
        <p:nvSpPr>
          <p:cNvPr id="15" name="Content Placeholder 14">
            <a:extLst>
              <a:ext uri="{FF2B5EF4-FFF2-40B4-BE49-F238E27FC236}">
                <a16:creationId xmlns:a16="http://schemas.microsoft.com/office/drawing/2014/main" id="{6C47C939-E914-4B9C-A508-5FA846E26A13}"/>
              </a:ext>
            </a:extLst>
          </p:cNvPr>
          <p:cNvSpPr>
            <a:spLocks noGrp="1"/>
          </p:cNvSpPr>
          <p:nvPr>
            <p:ph sz="quarter" idx="14"/>
          </p:nvPr>
        </p:nvSpPr>
        <p:spPr>
          <a:xfrm>
            <a:off x="8011972" y="2432428"/>
            <a:ext cx="3508755" cy="3515555"/>
          </a:xfrm>
          <a:solidFill>
            <a:srgbClr val="002060"/>
          </a:solidFill>
          <a:ln>
            <a:noFill/>
          </a:ln>
          <a:effectLst>
            <a:glow rad="139700">
              <a:schemeClr val="accent2">
                <a:satMod val="175000"/>
                <a:alpha val="40000"/>
              </a:schemeClr>
            </a:glow>
          </a:effectLst>
        </p:spPr>
        <p:style>
          <a:lnRef idx="0">
            <a:scrgbClr r="0" g="0" b="0"/>
          </a:lnRef>
          <a:fillRef idx="0">
            <a:scrgbClr r="0" g="0" b="0"/>
          </a:fillRef>
          <a:effectRef idx="0">
            <a:scrgbClr r="0" g="0" b="0"/>
          </a:effectRef>
          <a:fontRef idx="minor">
            <a:schemeClr val="lt1"/>
          </a:fontRef>
        </p:style>
        <p:txBody>
          <a:bodyPr/>
          <a:lstStyle/>
          <a:p>
            <a:r>
              <a:rPr lang="tr-TR" dirty="0"/>
              <a:t>İki fonksiyonda da global bir </a:t>
            </a:r>
            <a:r>
              <a:rPr lang="tr-TR" dirty="0" err="1"/>
              <a:t>pointerın</a:t>
            </a:r>
            <a:r>
              <a:rPr lang="tr-TR" dirty="0"/>
              <a:t> işaret ettiği </a:t>
            </a:r>
            <a:r>
              <a:rPr lang="tr-TR" dirty="0" err="1"/>
              <a:t>structlar</a:t>
            </a:r>
            <a:r>
              <a:rPr lang="tr-TR" dirty="0"/>
              <a:t> kullanılarak müşteri bilgileri tutulmaktadır. Bu </a:t>
            </a:r>
            <a:r>
              <a:rPr lang="tr-TR" dirty="0" err="1"/>
              <a:t>structlara</a:t>
            </a:r>
            <a:r>
              <a:rPr lang="tr-TR" dirty="0"/>
              <a:t> alınan bilgiler konsola ve bir .</a:t>
            </a:r>
            <a:r>
              <a:rPr lang="tr-TR" dirty="0" err="1"/>
              <a:t>txt</a:t>
            </a:r>
            <a:r>
              <a:rPr lang="tr-TR" dirty="0"/>
              <a:t> dosyasına yazdırılır.</a:t>
            </a:r>
          </a:p>
          <a:p>
            <a:r>
              <a:rPr lang="tr-TR" dirty="0"/>
              <a:t>Müşterilerin sayısının tutulması için do </a:t>
            </a:r>
            <a:r>
              <a:rPr lang="tr-TR" dirty="0" err="1"/>
              <a:t>while</a:t>
            </a:r>
            <a:r>
              <a:rPr lang="tr-TR" dirty="0"/>
              <a:t> döngüsü </a:t>
            </a:r>
            <a:r>
              <a:rPr lang="tr-TR" dirty="0" err="1"/>
              <a:t>kullanılmştır</a:t>
            </a:r>
            <a:r>
              <a:rPr lang="tr-TR" dirty="0"/>
              <a:t>. Fonksiyon her </a:t>
            </a:r>
            <a:r>
              <a:rPr lang="tr-TR" dirty="0" err="1"/>
              <a:t>çağırılığında</a:t>
            </a:r>
            <a:r>
              <a:rPr lang="tr-TR" dirty="0"/>
              <a:t> do, sayacı bir arttırarak sonraki müşteriye geçilmesini sağlar.</a:t>
            </a:r>
          </a:p>
        </p:txBody>
      </p:sp>
      <p:sp>
        <p:nvSpPr>
          <p:cNvPr id="5" name="Text Placeholder 4">
            <a:extLst>
              <a:ext uri="{FF2B5EF4-FFF2-40B4-BE49-F238E27FC236}">
                <a16:creationId xmlns:a16="http://schemas.microsoft.com/office/drawing/2014/main" id="{E64CEFB2-4B20-4A38-9EA5-29B82AD1B36D}"/>
              </a:ext>
            </a:extLst>
          </p:cNvPr>
          <p:cNvSpPr>
            <a:spLocks noGrp="1"/>
          </p:cNvSpPr>
          <p:nvPr>
            <p:ph type="body" sz="quarter" idx="3"/>
          </p:nvPr>
        </p:nvSpPr>
        <p:spPr>
          <a:xfrm>
            <a:off x="4312920" y="1771110"/>
            <a:ext cx="3566160" cy="535354"/>
          </a:xfrm>
        </p:spPr>
        <p:txBody>
          <a:bodyPr/>
          <a:lstStyle/>
          <a:p>
            <a:pPr algn="ctr"/>
            <a:r>
              <a:rPr lang="tr-TR" dirty="0"/>
              <a:t>Kapıda ödeme</a:t>
            </a:r>
          </a:p>
        </p:txBody>
      </p:sp>
      <p:pic>
        <p:nvPicPr>
          <p:cNvPr id="13" name="Content Placeholder 12">
            <a:extLst>
              <a:ext uri="{FF2B5EF4-FFF2-40B4-BE49-F238E27FC236}">
                <a16:creationId xmlns:a16="http://schemas.microsoft.com/office/drawing/2014/main" id="{F571BAC4-23E4-40BF-9925-894469DEB1F1}"/>
              </a:ext>
            </a:extLst>
          </p:cNvPr>
          <p:cNvPicPr>
            <a:picLocks noGrp="1" noChangeAspect="1"/>
          </p:cNvPicPr>
          <p:nvPr>
            <p:ph sz="quarter" idx="4"/>
          </p:nvPr>
        </p:nvPicPr>
        <p:blipFill>
          <a:blip r:embed="rId3"/>
          <a:stretch>
            <a:fillRect/>
          </a:stretch>
        </p:blipFill>
        <p:spPr>
          <a:xfrm>
            <a:off x="4629073" y="2467023"/>
            <a:ext cx="2876564" cy="3516312"/>
          </a:xfrm>
          <a:scene3d>
            <a:camera prst="orthographicFront"/>
            <a:lightRig rig="threePt" dir="t"/>
          </a:scene3d>
          <a:sp3d>
            <a:bevelT w="139700" prst="cross"/>
          </a:sp3d>
        </p:spPr>
      </p:pic>
      <p:sp>
        <p:nvSpPr>
          <p:cNvPr id="9" name="Slide Number Placeholder 8">
            <a:extLst>
              <a:ext uri="{FF2B5EF4-FFF2-40B4-BE49-F238E27FC236}">
                <a16:creationId xmlns:a16="http://schemas.microsoft.com/office/drawing/2014/main" id="{2C61FEA5-6513-46E3-BE38-77F7BA021463}"/>
              </a:ext>
            </a:extLst>
          </p:cNvPr>
          <p:cNvSpPr>
            <a:spLocks noGrp="1"/>
          </p:cNvSpPr>
          <p:nvPr>
            <p:ph type="sldNum" sz="quarter" idx="12"/>
          </p:nvPr>
        </p:nvSpPr>
        <p:spPr/>
        <p:txBody>
          <a:bodyPr/>
          <a:lstStyle/>
          <a:p>
            <a:fld id="{DBA1B0FB-D917-4C8C-928F-313BD683BF39}" type="slidenum">
              <a:rPr lang="en-US" smtClean="0"/>
              <a:t>15</a:t>
            </a:fld>
            <a:endParaRPr lang="en-US"/>
          </a:p>
        </p:txBody>
      </p:sp>
    </p:spTree>
    <p:extLst>
      <p:ext uri="{BB962C8B-B14F-4D97-AF65-F5344CB8AC3E}">
        <p14:creationId xmlns:p14="http://schemas.microsoft.com/office/powerpoint/2010/main" val="555750540"/>
      </p:ext>
    </p:extLst>
  </p:cSld>
  <p:clrMapOvr>
    <a:masterClrMapping/>
  </p:clrMapOvr>
  <p:transition spd="slow">
    <p:blinds/>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018F80-2D17-4B98-8960-A01153B99DBC}"/>
              </a:ext>
            </a:extLst>
          </p:cNvPr>
          <p:cNvSpPr>
            <a:spLocks noGrp="1"/>
          </p:cNvSpPr>
          <p:nvPr>
            <p:ph type="title"/>
          </p:nvPr>
        </p:nvSpPr>
        <p:spPr>
          <a:xfrm>
            <a:off x="8352012" y="973882"/>
            <a:ext cx="3565524" cy="1997855"/>
          </a:xfrm>
        </p:spPr>
        <p:txBody>
          <a:bodyPr vert="horz" wrap="square" lIns="0" tIns="0" rIns="0" bIns="0" rtlCol="0" anchor="b" anchorCtr="0">
            <a:normAutofit/>
          </a:bodyPr>
          <a:lstStyle/>
          <a:p>
            <a:pPr algn="ctr">
              <a:lnSpc>
                <a:spcPct val="90000"/>
              </a:lnSpc>
            </a:pPr>
            <a:r>
              <a:rPr lang="en-US" sz="4400" dirty="0" err="1"/>
              <a:t>Dosyalardan</a:t>
            </a:r>
            <a:r>
              <a:rPr lang="en-US" sz="4400" dirty="0"/>
              <a:t> Bilgi </a:t>
            </a:r>
            <a:r>
              <a:rPr lang="en-US" sz="4400" dirty="0" err="1"/>
              <a:t>Çekme</a:t>
            </a:r>
            <a:r>
              <a:rPr lang="en-US" sz="4400" dirty="0"/>
              <a:t> </a:t>
            </a:r>
            <a:r>
              <a:rPr lang="en-US" sz="4400" dirty="0" err="1"/>
              <a:t>İşlemi</a:t>
            </a:r>
            <a:r>
              <a:rPr lang="en-US" sz="4400" dirty="0"/>
              <a:t> </a:t>
            </a:r>
          </a:p>
        </p:txBody>
      </p:sp>
      <p:pic>
        <p:nvPicPr>
          <p:cNvPr id="12" name="Content Placeholder 11">
            <a:extLst>
              <a:ext uri="{FF2B5EF4-FFF2-40B4-BE49-F238E27FC236}">
                <a16:creationId xmlns:a16="http://schemas.microsoft.com/office/drawing/2014/main" id="{4F411090-3A71-4A1E-B93E-D601086D15F8}"/>
              </a:ext>
            </a:extLst>
          </p:cNvPr>
          <p:cNvPicPr>
            <a:picLocks noGrp="1" noChangeAspect="1"/>
          </p:cNvPicPr>
          <p:nvPr>
            <p:ph idx="1"/>
          </p:nvPr>
        </p:nvPicPr>
        <p:blipFill>
          <a:blip r:embed="rId2"/>
          <a:stretch>
            <a:fillRect/>
          </a:stretch>
        </p:blipFill>
        <p:spPr>
          <a:xfrm>
            <a:off x="274464" y="1967124"/>
            <a:ext cx="7710661" cy="3392690"/>
          </a:xfrm>
          <a:prstGeom prst="rect">
            <a:avLst/>
          </a:prstGeom>
          <a:ln>
            <a:noFill/>
          </a:ln>
          <a:effectLst>
            <a:outerShdw blurRad="292100" dist="139700" dir="2700000" algn="tl" rotWithShape="0">
              <a:srgbClr val="333333">
                <a:alpha val="65000"/>
              </a:srgbClr>
            </a:outerShdw>
          </a:effectLst>
        </p:spPr>
      </p:pic>
      <p:graphicFrame>
        <p:nvGraphicFramePr>
          <p:cNvPr id="13" name="Diagram 12">
            <a:extLst>
              <a:ext uri="{FF2B5EF4-FFF2-40B4-BE49-F238E27FC236}">
                <a16:creationId xmlns:a16="http://schemas.microsoft.com/office/drawing/2014/main" id="{851320CD-A80A-410D-BD86-6C2E73B5A3F3}"/>
              </a:ext>
            </a:extLst>
          </p:cNvPr>
          <p:cNvGraphicFramePr/>
          <p:nvPr/>
        </p:nvGraphicFramePr>
        <p:xfrm>
          <a:off x="8352011" y="3084763"/>
          <a:ext cx="3565525" cy="34155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ayt Numarası Yer Tutucusu 6">
            <a:extLst>
              <a:ext uri="{FF2B5EF4-FFF2-40B4-BE49-F238E27FC236}">
                <a16:creationId xmlns:a16="http://schemas.microsoft.com/office/drawing/2014/main" id="{164F1676-44FE-47BE-9A13-2FF4223B6F6F}"/>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Tree>
    <p:extLst>
      <p:ext uri="{BB962C8B-B14F-4D97-AF65-F5344CB8AC3E}">
        <p14:creationId xmlns:p14="http://schemas.microsoft.com/office/powerpoint/2010/main" val="1850084556"/>
      </p:ext>
    </p:extLst>
  </p:cSld>
  <p:clrMapOvr>
    <a:masterClrMapping/>
  </p:clrMapOvr>
  <mc:AlternateContent xmlns:mc="http://schemas.openxmlformats.org/markup-compatibility/2006">
    <mc:Choice xmlns:p15="http://schemas.microsoft.com/office/powerpoint/2012/main" Requires="p15">
      <p:transition spd="slow">
        <p15:prstTrans prst="fallOve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0B5494-4EEB-4A7A-B791-5E54191A3C4F}"/>
              </a:ext>
            </a:extLst>
          </p:cNvPr>
          <p:cNvSpPr>
            <a:spLocks noGrp="1"/>
          </p:cNvSpPr>
          <p:nvPr>
            <p:ph type="title"/>
          </p:nvPr>
        </p:nvSpPr>
        <p:spPr>
          <a:xfrm>
            <a:off x="550863" y="-61611"/>
            <a:ext cx="5751083" cy="1997855"/>
          </a:xfrm>
        </p:spPr>
        <p:txBody>
          <a:bodyPr vert="horz" wrap="square" lIns="0" tIns="0" rIns="0" bIns="0" rtlCol="0" anchor="b" anchorCtr="0">
            <a:normAutofit/>
          </a:bodyPr>
          <a:lstStyle/>
          <a:p>
            <a:r>
              <a:rPr lang="en-US" dirty="0" err="1"/>
              <a:t>Dosyaların</a:t>
            </a:r>
            <a:r>
              <a:rPr lang="en-US" dirty="0"/>
              <a:t> MS </a:t>
            </a:r>
            <a:r>
              <a:rPr lang="en-US" dirty="0" err="1"/>
              <a:t>Excel’e</a:t>
            </a:r>
            <a:r>
              <a:rPr lang="en-US" dirty="0"/>
              <a:t> </a:t>
            </a:r>
            <a:r>
              <a:rPr lang="en-US" dirty="0" err="1"/>
              <a:t>Entegrasyonu</a:t>
            </a:r>
            <a:endParaRPr lang="en-US" dirty="0"/>
          </a:p>
        </p:txBody>
      </p:sp>
      <p:graphicFrame>
        <p:nvGraphicFramePr>
          <p:cNvPr id="11" name="Diagram 10">
            <a:extLst>
              <a:ext uri="{FF2B5EF4-FFF2-40B4-BE49-F238E27FC236}">
                <a16:creationId xmlns:a16="http://schemas.microsoft.com/office/drawing/2014/main" id="{023D4E0B-FBBE-4208-8BF5-0E0F05C5CD13}"/>
              </a:ext>
            </a:extLst>
          </p:cNvPr>
          <p:cNvGraphicFramePr/>
          <p:nvPr>
            <p:extLst>
              <p:ext uri="{D42A27DB-BD31-4B8C-83A1-F6EECF244321}">
                <p14:modId xmlns:p14="http://schemas.microsoft.com/office/powerpoint/2010/main" val="1916579883"/>
              </p:ext>
            </p:extLst>
          </p:nvPr>
        </p:nvGraphicFramePr>
        <p:xfrm>
          <a:off x="550863" y="2677306"/>
          <a:ext cx="5437187" cy="34155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72B9E76A-95A9-47B4-A89A-7922B41F500C}"/>
              </a:ext>
            </a:extLst>
          </p:cNvPr>
          <p:cNvPicPr>
            <a:picLocks noChangeAspect="1"/>
          </p:cNvPicPr>
          <p:nvPr/>
        </p:nvPicPr>
        <p:blipFill>
          <a:blip r:embed="rId7"/>
          <a:stretch>
            <a:fillRect/>
          </a:stretch>
        </p:blipFill>
        <p:spPr>
          <a:xfrm>
            <a:off x="7119912" y="549275"/>
            <a:ext cx="4323447" cy="57594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Slide Number Placeholder 5">
            <a:extLst>
              <a:ext uri="{FF2B5EF4-FFF2-40B4-BE49-F238E27FC236}">
                <a16:creationId xmlns:a16="http://schemas.microsoft.com/office/drawing/2014/main" id="{CBA52A98-F2EC-4CB2-A97B-E7C7348FF34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17</a:t>
            </a:fld>
            <a:endParaRPr lang="en-US">
              <a:solidFill>
                <a:schemeClr val="tx1">
                  <a:alpha val="80000"/>
                </a:schemeClr>
              </a:solidFill>
            </a:endParaRPr>
          </a:p>
        </p:txBody>
      </p:sp>
    </p:spTree>
    <p:extLst>
      <p:ext uri="{BB962C8B-B14F-4D97-AF65-F5344CB8AC3E}">
        <p14:creationId xmlns:p14="http://schemas.microsoft.com/office/powerpoint/2010/main" val="2956961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urtains"/>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018F80-2D17-4B98-8960-A01153B99DBC}"/>
              </a:ext>
            </a:extLst>
          </p:cNvPr>
          <p:cNvSpPr>
            <a:spLocks noGrp="1"/>
          </p:cNvSpPr>
          <p:nvPr>
            <p:ph type="title"/>
          </p:nvPr>
        </p:nvSpPr>
        <p:spPr>
          <a:xfrm>
            <a:off x="550863" y="540963"/>
            <a:ext cx="11090275" cy="984885"/>
          </a:xfrm>
        </p:spPr>
        <p:txBody>
          <a:bodyPr/>
          <a:lstStyle/>
          <a:p>
            <a:r>
              <a:rPr lang="tr-TR" dirty="0"/>
              <a:t>Yemek Fonksiyonlarını İnceleyelim</a:t>
            </a:r>
          </a:p>
        </p:txBody>
      </p:sp>
      <p:graphicFrame>
        <p:nvGraphicFramePr>
          <p:cNvPr id="18" name="Diagram 17">
            <a:extLst>
              <a:ext uri="{FF2B5EF4-FFF2-40B4-BE49-F238E27FC236}">
                <a16:creationId xmlns:a16="http://schemas.microsoft.com/office/drawing/2014/main" id="{432B20FD-148D-4ECA-9F33-7A72F39EBCA0}"/>
              </a:ext>
            </a:extLst>
          </p:cNvPr>
          <p:cNvGraphicFramePr/>
          <p:nvPr/>
        </p:nvGraphicFramePr>
        <p:xfrm>
          <a:off x="450429" y="1203767"/>
          <a:ext cx="3672683" cy="4822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ayt Numarası Yer Tutucusu 6">
            <a:extLst>
              <a:ext uri="{FF2B5EF4-FFF2-40B4-BE49-F238E27FC236}">
                <a16:creationId xmlns:a16="http://schemas.microsoft.com/office/drawing/2014/main" id="{164F1676-44FE-47BE-9A13-2FF4223B6F6F}"/>
              </a:ext>
            </a:extLst>
          </p:cNvPr>
          <p:cNvSpPr>
            <a:spLocks noGrp="1"/>
          </p:cNvSpPr>
          <p:nvPr>
            <p:ph type="sldNum" sz="quarter" idx="12"/>
          </p:nvPr>
        </p:nvSpPr>
        <p:spPr/>
        <p:txBody>
          <a:bodyPr/>
          <a:lstStyle/>
          <a:p>
            <a:fld id="{DBA1B0FB-D917-4C8C-928F-313BD683BF39}" type="slidenum">
              <a:rPr lang="en-US" smtClean="0"/>
              <a:t>18</a:t>
            </a:fld>
            <a:endParaRPr lang="en-US" dirty="0"/>
          </a:p>
        </p:txBody>
      </p:sp>
      <p:pic>
        <p:nvPicPr>
          <p:cNvPr id="17" name="Content Placeholder 16">
            <a:extLst>
              <a:ext uri="{FF2B5EF4-FFF2-40B4-BE49-F238E27FC236}">
                <a16:creationId xmlns:a16="http://schemas.microsoft.com/office/drawing/2014/main" id="{9F538FDB-85BE-4A07-A926-E6D7F92CCAC8}"/>
              </a:ext>
            </a:extLst>
          </p:cNvPr>
          <p:cNvPicPr>
            <a:picLocks noGrp="1" noChangeAspect="1"/>
          </p:cNvPicPr>
          <p:nvPr>
            <p:ph idx="1"/>
          </p:nvPr>
        </p:nvPicPr>
        <p:blipFill>
          <a:blip r:embed="rId7"/>
          <a:stretch>
            <a:fillRect/>
          </a:stretch>
        </p:blipFill>
        <p:spPr>
          <a:xfrm>
            <a:off x="4396208" y="2184792"/>
            <a:ext cx="7345363" cy="3182990"/>
          </a:xfrm>
        </p:spPr>
      </p:pic>
    </p:spTree>
    <p:extLst>
      <p:ext uri="{BB962C8B-B14F-4D97-AF65-F5344CB8AC3E}">
        <p14:creationId xmlns:p14="http://schemas.microsoft.com/office/powerpoint/2010/main" val="3874864289"/>
      </p:ext>
    </p:extLst>
  </p:cSld>
  <p:clrMapOvr>
    <a:masterClrMapping/>
  </p:clrMapOvr>
  <p:transition spd="med">
    <p:comb/>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ilgi Yer Tutucusu 2">
            <a:extLst>
              <a:ext uri="{FF2B5EF4-FFF2-40B4-BE49-F238E27FC236}">
                <a16:creationId xmlns:a16="http://schemas.microsoft.com/office/drawing/2014/main" id="{813F574E-AFFD-4222-B2A9-BD39B380DB57}"/>
              </a:ext>
            </a:extLst>
          </p:cNvPr>
          <p:cNvSpPr>
            <a:spLocks noGrp="1"/>
          </p:cNvSpPr>
          <p:nvPr>
            <p:ph type="ftr" sz="quarter" idx="11"/>
          </p:nvPr>
        </p:nvSpPr>
        <p:spPr>
          <a:xfrm>
            <a:off x="9449076" y="2888672"/>
            <a:ext cx="2691848" cy="1080655"/>
          </a:xfrm>
        </p:spPr>
        <p:txBody>
          <a:bodyPr/>
          <a:lstStyle/>
          <a:p>
            <a:pPr marL="285750" indent="-285750" algn="ctr">
              <a:buFont typeface="Arial" panose="020B0604020202020204" pitchFamily="34" charset="0"/>
              <a:buChar char="•"/>
            </a:pPr>
            <a:r>
              <a:rPr lang="tr-TR" sz="1400" dirty="0">
                <a:solidFill>
                  <a:schemeClr val="tx1">
                    <a:alpha val="80000"/>
                  </a:schemeClr>
                </a:solidFill>
              </a:rPr>
              <a:t>SİPARİŞ DETAYLARI</a:t>
            </a:r>
            <a:endParaRPr lang="en-US" sz="1400" dirty="0">
              <a:solidFill>
                <a:schemeClr val="tx1">
                  <a:alpha val="80000"/>
                </a:schemeClr>
              </a:solidFill>
            </a:endParaRPr>
          </a:p>
        </p:txBody>
      </p:sp>
      <p:sp>
        <p:nvSpPr>
          <p:cNvPr id="4" name="Slayt Numarası Yer Tutucusu 3">
            <a:extLst>
              <a:ext uri="{FF2B5EF4-FFF2-40B4-BE49-F238E27FC236}">
                <a16:creationId xmlns:a16="http://schemas.microsoft.com/office/drawing/2014/main" id="{29D7827D-B71A-41FB-9706-A929276097DE}"/>
              </a:ext>
            </a:extLst>
          </p:cNvPr>
          <p:cNvSpPr>
            <a:spLocks noGrp="1"/>
          </p:cNvSpPr>
          <p:nvPr>
            <p:ph type="sldNum" sz="quarter" idx="12"/>
          </p:nvPr>
        </p:nvSpPr>
        <p:spPr/>
        <p:txBody>
          <a:bodyPr/>
          <a:lstStyle/>
          <a:p>
            <a:fld id="{DBA1B0FB-D917-4C8C-928F-313BD683BF39}" type="slidenum">
              <a:rPr lang="en-US" smtClean="0"/>
              <a:t>19</a:t>
            </a:fld>
            <a:endParaRPr lang="en-US"/>
          </a:p>
        </p:txBody>
      </p:sp>
      <p:pic>
        <p:nvPicPr>
          <p:cNvPr id="6" name="Picture 5">
            <a:extLst>
              <a:ext uri="{FF2B5EF4-FFF2-40B4-BE49-F238E27FC236}">
                <a16:creationId xmlns:a16="http://schemas.microsoft.com/office/drawing/2014/main" id="{74B4836D-B0A7-4AEE-BCE3-5D585A79B53A}"/>
              </a:ext>
            </a:extLst>
          </p:cNvPr>
          <p:cNvPicPr>
            <a:picLocks noChangeAspect="1"/>
          </p:cNvPicPr>
          <p:nvPr/>
        </p:nvPicPr>
        <p:blipFill>
          <a:blip r:embed="rId2"/>
          <a:stretch>
            <a:fillRect/>
          </a:stretch>
        </p:blipFill>
        <p:spPr>
          <a:xfrm>
            <a:off x="221612" y="614052"/>
            <a:ext cx="9305845" cy="56298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1348763"/>
      </p:ext>
    </p:extLst>
  </p:cSld>
  <p:clrMapOvr>
    <a:masterClrMapping/>
  </p:clrMapOvr>
  <mc:AlternateContent xmlns:mc="http://schemas.openxmlformats.org/markup-compatibility/2006">
    <mc:Choice xmlns:p14="http://schemas.microsoft.com/office/powerpoint/2010/main" Requires="p14">
      <p:transition spd="med">
        <p14:flip dir="r"/>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549275"/>
            <a:ext cx="4039672" cy="1997855"/>
          </a:xfrm>
        </p:spPr>
        <p:txBody>
          <a:bodyPr/>
          <a:lstStyle/>
          <a:p>
            <a:r>
              <a:rPr lang="tr-TR" dirty="0"/>
              <a:t>Nelerden Bahsedeceğiz?</a:t>
            </a:r>
            <a:endParaRPr lang="en-US" dirty="0"/>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893206"/>
            <a:ext cx="4039672" cy="3415519"/>
          </a:xfrm>
        </p:spPr>
        <p:txBody>
          <a:bodyPr/>
          <a:lstStyle/>
          <a:p>
            <a:pPr marL="342900" indent="-342900">
              <a:buFont typeface="Arial" panose="020B0604020202020204" pitchFamily="34" charset="0"/>
              <a:buChar char="•"/>
            </a:pPr>
            <a:r>
              <a:rPr lang="tr-TR" dirty="0"/>
              <a:t>Yazılım Tanıtımı</a:t>
            </a:r>
            <a:endParaRPr lang="en-US" dirty="0"/>
          </a:p>
          <a:p>
            <a:pPr marL="342900" indent="-342900">
              <a:buFont typeface="Arial" panose="020B0604020202020204" pitchFamily="34" charset="0"/>
              <a:buChar char="•"/>
            </a:pPr>
            <a:r>
              <a:rPr lang="tr-TR" dirty="0"/>
              <a:t>Tasarım Aşamaları</a:t>
            </a:r>
            <a:endParaRPr lang="en-US" dirty="0"/>
          </a:p>
          <a:p>
            <a:pPr marL="342900" indent="-342900">
              <a:buFont typeface="Arial" panose="020B0604020202020204" pitchFamily="34" charset="0"/>
              <a:buChar char="•"/>
            </a:pPr>
            <a:r>
              <a:rPr lang="tr-TR" dirty="0"/>
              <a:t>Projenin Amacı ve Yapılmak İstenenler</a:t>
            </a:r>
            <a:endParaRPr lang="en-US" dirty="0"/>
          </a:p>
          <a:p>
            <a:pPr marL="342900" indent="-342900">
              <a:buFont typeface="Arial" panose="020B0604020202020204" pitchFamily="34" charset="0"/>
              <a:buChar char="•"/>
            </a:pPr>
            <a:r>
              <a:rPr lang="tr-TR" dirty="0"/>
              <a:t>Projenin Detayları</a:t>
            </a:r>
            <a:endParaRPr lang="en-US" dirty="0"/>
          </a:p>
          <a:p>
            <a:endParaRPr lang="en-US" dirty="0"/>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dirty="0"/>
          </a:p>
        </p:txBody>
      </p:sp>
    </p:spTree>
    <p:extLst>
      <p:ext uri="{BB962C8B-B14F-4D97-AF65-F5344CB8AC3E}">
        <p14:creationId xmlns:p14="http://schemas.microsoft.com/office/powerpoint/2010/main" val="2313234867"/>
      </p:ext>
    </p:extLst>
  </p:cSld>
  <p:clrMapOvr>
    <a:masterClrMapping/>
  </p:clrMapOvr>
  <mc:AlternateContent xmlns:mc="http://schemas.openxmlformats.org/markup-compatibility/2006" xmlns:p15="http://schemas.microsoft.com/office/powerpoint/2012/main">
    <mc:Choice Requires="p15">
      <p:transition spd="slow">
        <p15:prstTrans prst="win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018F80-2D17-4B98-8960-A01153B99DBC}"/>
              </a:ext>
            </a:extLst>
          </p:cNvPr>
          <p:cNvSpPr>
            <a:spLocks noGrp="1"/>
          </p:cNvSpPr>
          <p:nvPr>
            <p:ph type="title"/>
          </p:nvPr>
        </p:nvSpPr>
        <p:spPr>
          <a:xfrm>
            <a:off x="550863" y="540963"/>
            <a:ext cx="11090275" cy="984885"/>
          </a:xfrm>
        </p:spPr>
        <p:txBody>
          <a:bodyPr/>
          <a:lstStyle/>
          <a:p>
            <a:r>
              <a:rPr lang="tr-TR" dirty="0"/>
              <a:t>Yemek Fonksiyonlarını İnceleyelim  2</a:t>
            </a:r>
          </a:p>
        </p:txBody>
      </p:sp>
      <p:graphicFrame>
        <p:nvGraphicFramePr>
          <p:cNvPr id="18" name="Diagram 17">
            <a:extLst>
              <a:ext uri="{FF2B5EF4-FFF2-40B4-BE49-F238E27FC236}">
                <a16:creationId xmlns:a16="http://schemas.microsoft.com/office/drawing/2014/main" id="{1818E853-A716-4D5F-867F-0EEE5539FFE9}"/>
              </a:ext>
            </a:extLst>
          </p:cNvPr>
          <p:cNvGraphicFramePr/>
          <p:nvPr>
            <p:extLst>
              <p:ext uri="{D42A27DB-BD31-4B8C-83A1-F6EECF244321}">
                <p14:modId xmlns:p14="http://schemas.microsoft.com/office/powerpoint/2010/main" val="297547012"/>
              </p:ext>
            </p:extLst>
          </p:nvPr>
        </p:nvGraphicFramePr>
        <p:xfrm>
          <a:off x="606159" y="1697842"/>
          <a:ext cx="3455871" cy="42773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ayt Numarası Yer Tutucusu 6">
            <a:extLst>
              <a:ext uri="{FF2B5EF4-FFF2-40B4-BE49-F238E27FC236}">
                <a16:creationId xmlns:a16="http://schemas.microsoft.com/office/drawing/2014/main" id="{164F1676-44FE-47BE-9A13-2FF4223B6F6F}"/>
              </a:ext>
            </a:extLst>
          </p:cNvPr>
          <p:cNvSpPr>
            <a:spLocks noGrp="1"/>
          </p:cNvSpPr>
          <p:nvPr>
            <p:ph type="sldNum" sz="quarter" idx="12"/>
          </p:nvPr>
        </p:nvSpPr>
        <p:spPr/>
        <p:txBody>
          <a:bodyPr/>
          <a:lstStyle/>
          <a:p>
            <a:fld id="{DBA1B0FB-D917-4C8C-928F-313BD683BF39}" type="slidenum">
              <a:rPr lang="en-US" smtClean="0"/>
              <a:t>20</a:t>
            </a:fld>
            <a:endParaRPr lang="en-US"/>
          </a:p>
        </p:txBody>
      </p:sp>
      <p:pic>
        <p:nvPicPr>
          <p:cNvPr id="10" name="Content Placeholder 9">
            <a:extLst>
              <a:ext uri="{FF2B5EF4-FFF2-40B4-BE49-F238E27FC236}">
                <a16:creationId xmlns:a16="http://schemas.microsoft.com/office/drawing/2014/main" id="{39590769-BBB9-47B3-B5D6-5A81B848E241}"/>
              </a:ext>
            </a:extLst>
          </p:cNvPr>
          <p:cNvPicPr>
            <a:picLocks noGrp="1" noChangeAspect="1"/>
          </p:cNvPicPr>
          <p:nvPr>
            <p:ph idx="1"/>
          </p:nvPr>
        </p:nvPicPr>
        <p:blipFill>
          <a:blip r:embed="rId7"/>
          <a:stretch>
            <a:fillRect/>
          </a:stretch>
        </p:blipFill>
        <p:spPr>
          <a:xfrm>
            <a:off x="4968629" y="1355951"/>
            <a:ext cx="6617212" cy="4961085"/>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0878970"/>
      </p:ext>
    </p:extLst>
  </p:cSld>
  <p:clrMapOvr>
    <a:masterClrMapping/>
  </p:clrMapOvr>
  <p:transition>
    <p:wheel spokes="1"/>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1" name="Rectangle 2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E018F80-2D17-4B98-8960-A01153B99DBC}"/>
              </a:ext>
            </a:extLst>
          </p:cNvPr>
          <p:cNvSpPr>
            <a:spLocks noGrp="1"/>
          </p:cNvSpPr>
          <p:nvPr>
            <p:ph type="title"/>
          </p:nvPr>
        </p:nvSpPr>
        <p:spPr>
          <a:xfrm>
            <a:off x="6203952" y="196900"/>
            <a:ext cx="5437185" cy="1997855"/>
          </a:xfrm>
        </p:spPr>
        <p:txBody>
          <a:bodyPr vert="horz" wrap="square" lIns="0" tIns="0" rIns="0" bIns="0" rtlCol="0" anchor="b" anchorCtr="0">
            <a:normAutofit/>
          </a:bodyPr>
          <a:lstStyle/>
          <a:p>
            <a:pPr>
              <a:lnSpc>
                <a:spcPct val="90000"/>
              </a:lnSpc>
            </a:pPr>
            <a:r>
              <a:rPr lang="en-US" sz="4800" dirty="0" err="1"/>
              <a:t>Yemek</a:t>
            </a:r>
            <a:r>
              <a:rPr lang="en-US" sz="4800" dirty="0"/>
              <a:t> </a:t>
            </a:r>
            <a:r>
              <a:rPr lang="en-US" sz="4800" dirty="0" err="1"/>
              <a:t>Fonksiyonlarını</a:t>
            </a:r>
            <a:r>
              <a:rPr lang="en-US" sz="4800" dirty="0"/>
              <a:t> </a:t>
            </a:r>
            <a:r>
              <a:rPr lang="en-US" sz="4800" dirty="0" err="1"/>
              <a:t>İnceleyelim</a:t>
            </a:r>
            <a:r>
              <a:rPr lang="en-US" sz="4800" dirty="0"/>
              <a:t> 3</a:t>
            </a:r>
          </a:p>
        </p:txBody>
      </p:sp>
      <p:pic>
        <p:nvPicPr>
          <p:cNvPr id="10" name="Content Placeholder 9">
            <a:extLst>
              <a:ext uri="{FF2B5EF4-FFF2-40B4-BE49-F238E27FC236}">
                <a16:creationId xmlns:a16="http://schemas.microsoft.com/office/drawing/2014/main" id="{4892559B-842C-4267-B9D1-CBF2042D243D}"/>
              </a:ext>
            </a:extLst>
          </p:cNvPr>
          <p:cNvPicPr>
            <a:picLocks noGrp="1" noChangeAspect="1"/>
          </p:cNvPicPr>
          <p:nvPr>
            <p:ph idx="1"/>
          </p:nvPr>
        </p:nvPicPr>
        <p:blipFill>
          <a:blip r:embed="rId2"/>
          <a:stretch>
            <a:fillRect/>
          </a:stretch>
        </p:blipFill>
        <p:spPr>
          <a:xfrm>
            <a:off x="831651" y="549275"/>
            <a:ext cx="4535566" cy="5759450"/>
          </a:xfrm>
          <a:prstGeom prst="rect">
            <a:avLst/>
          </a:prstGeom>
          <a:ln>
            <a:noFill/>
          </a:ln>
          <a:effectLst>
            <a:outerShdw blurRad="292100" dist="139700" dir="2700000" algn="tl" rotWithShape="0">
              <a:srgbClr val="333333">
                <a:alpha val="65000"/>
              </a:srgbClr>
            </a:outerShdw>
          </a:effectLst>
        </p:spPr>
      </p:pic>
      <p:graphicFrame>
        <p:nvGraphicFramePr>
          <p:cNvPr id="12" name="Diagram 11">
            <a:extLst>
              <a:ext uri="{FF2B5EF4-FFF2-40B4-BE49-F238E27FC236}">
                <a16:creationId xmlns:a16="http://schemas.microsoft.com/office/drawing/2014/main" id="{BB7EA08F-0FE1-43A4-ABAB-2A354CC00F1B}"/>
              </a:ext>
            </a:extLst>
          </p:cNvPr>
          <p:cNvGraphicFramePr/>
          <p:nvPr>
            <p:extLst>
              <p:ext uri="{D42A27DB-BD31-4B8C-83A1-F6EECF244321}">
                <p14:modId xmlns:p14="http://schemas.microsoft.com/office/powerpoint/2010/main" val="920613336"/>
              </p:ext>
            </p:extLst>
          </p:nvPr>
        </p:nvGraphicFramePr>
        <p:xfrm>
          <a:off x="5458817" y="2396220"/>
          <a:ext cx="6763716" cy="4658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ayt Numarası Yer Tutucusu 6">
            <a:extLst>
              <a:ext uri="{FF2B5EF4-FFF2-40B4-BE49-F238E27FC236}">
                <a16:creationId xmlns:a16="http://schemas.microsoft.com/office/drawing/2014/main" id="{164F1676-44FE-47BE-9A13-2FF4223B6F6F}"/>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21</a:t>
            </a:fld>
            <a:endParaRPr lang="en-US">
              <a:solidFill>
                <a:schemeClr val="tx1">
                  <a:alpha val="80000"/>
                </a:schemeClr>
              </a:solidFill>
            </a:endParaRPr>
          </a:p>
        </p:txBody>
      </p:sp>
    </p:spTree>
    <p:extLst>
      <p:ext uri="{BB962C8B-B14F-4D97-AF65-F5344CB8AC3E}">
        <p14:creationId xmlns:p14="http://schemas.microsoft.com/office/powerpoint/2010/main" val="5687708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drap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29D7827D-B71A-41FB-9706-A929276097DE}"/>
              </a:ext>
            </a:extLst>
          </p:cNvPr>
          <p:cNvSpPr>
            <a:spLocks noGrp="1"/>
          </p:cNvSpPr>
          <p:nvPr>
            <p:ph type="sldNum" sz="quarter" idx="12"/>
          </p:nvPr>
        </p:nvSpPr>
        <p:spPr/>
        <p:txBody>
          <a:bodyPr/>
          <a:lstStyle/>
          <a:p>
            <a:fld id="{DBA1B0FB-D917-4C8C-928F-313BD683BF39}" type="slidenum">
              <a:rPr lang="en-US" smtClean="0"/>
              <a:t>22</a:t>
            </a:fld>
            <a:endParaRPr lang="en-US"/>
          </a:p>
        </p:txBody>
      </p:sp>
      <p:pic>
        <p:nvPicPr>
          <p:cNvPr id="6" name="Picture 5">
            <a:extLst>
              <a:ext uri="{FF2B5EF4-FFF2-40B4-BE49-F238E27FC236}">
                <a16:creationId xmlns:a16="http://schemas.microsoft.com/office/drawing/2014/main" id="{70311BE1-CFBD-471D-B005-BBFB667ADACD}"/>
              </a:ext>
            </a:extLst>
          </p:cNvPr>
          <p:cNvPicPr>
            <a:picLocks noChangeAspect="1"/>
          </p:cNvPicPr>
          <p:nvPr/>
        </p:nvPicPr>
        <p:blipFill>
          <a:blip r:embed="rId2"/>
          <a:stretch>
            <a:fillRect/>
          </a:stretch>
        </p:blipFill>
        <p:spPr>
          <a:xfrm>
            <a:off x="337323" y="2834586"/>
            <a:ext cx="5601482" cy="3134162"/>
          </a:xfrm>
          <a:prstGeom prst="snip2DiagRect">
            <a:avLst/>
          </a:prstGeom>
          <a:solidFill>
            <a:srgbClr val="FFFFFF">
              <a:shade val="85000"/>
            </a:srgbClr>
          </a:solidFill>
          <a:ln w="88900" cap="sq">
            <a:solidFill>
              <a:srgbClr val="FFFFFF"/>
            </a:solidFill>
            <a:miter lim="800000"/>
          </a:ln>
          <a:effectLst>
            <a:outerShdw blurRad="152400" dist="317500" dir="5400000" sx="90000" sy="-19000" rotWithShape="0">
              <a:prstClr val="black">
                <a:alpha val="15000"/>
              </a:prst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9493171-39AB-40B4-B270-BA2F9D8EC548}"/>
              </a:ext>
            </a:extLst>
          </p:cNvPr>
          <p:cNvPicPr>
            <a:picLocks noChangeAspect="1"/>
          </p:cNvPicPr>
          <p:nvPr/>
        </p:nvPicPr>
        <p:blipFill>
          <a:blip r:embed="rId3"/>
          <a:stretch>
            <a:fillRect/>
          </a:stretch>
        </p:blipFill>
        <p:spPr>
          <a:xfrm>
            <a:off x="6410402" y="2534507"/>
            <a:ext cx="4991797" cy="3734321"/>
          </a:xfrm>
          <a:prstGeom prst="roundRect">
            <a:avLst>
              <a:gd name="adj" fmla="val 4167"/>
            </a:avLst>
          </a:prstGeom>
          <a:solidFill>
            <a:srgbClr val="FFFFFF"/>
          </a:solidFill>
          <a:ln w="76200" cap="sq">
            <a:solidFill>
              <a:srgbClr val="EAEAEA"/>
            </a:solidFill>
            <a:miter lim="800000"/>
          </a:ln>
          <a:effectLst>
            <a:outerShdw blurRad="152400" dist="317500" dir="5400000" sx="90000" sy="-19000" rotWithShape="0">
              <a:prstClr val="black">
                <a:alpha val="15000"/>
              </a:prstClr>
            </a:outerShdw>
          </a:effectLst>
          <a:scene3d>
            <a:camera prst="orthographicFront"/>
            <a:lightRig rig="threePt" dir="t">
              <a:rot lat="0" lon="0" rev="2700000"/>
            </a:lightRig>
          </a:scene3d>
          <a:sp3d contourW="6350">
            <a:bevelT h="38100"/>
            <a:contourClr>
              <a:srgbClr val="C0C0C0"/>
            </a:contourClr>
          </a:sp3d>
        </p:spPr>
      </p:pic>
      <p:graphicFrame>
        <p:nvGraphicFramePr>
          <p:cNvPr id="32" name="Diagram 31">
            <a:extLst>
              <a:ext uri="{FF2B5EF4-FFF2-40B4-BE49-F238E27FC236}">
                <a16:creationId xmlns:a16="http://schemas.microsoft.com/office/drawing/2014/main" id="{CEDE5955-A449-4728-B7E2-46A05E67A506}"/>
              </a:ext>
            </a:extLst>
          </p:cNvPr>
          <p:cNvGraphicFramePr/>
          <p:nvPr>
            <p:extLst>
              <p:ext uri="{D42A27DB-BD31-4B8C-83A1-F6EECF244321}">
                <p14:modId xmlns:p14="http://schemas.microsoft.com/office/powerpoint/2010/main" val="1018911776"/>
              </p:ext>
            </p:extLst>
          </p:nvPr>
        </p:nvGraphicFramePr>
        <p:xfrm>
          <a:off x="2708897" y="239223"/>
          <a:ext cx="6459817" cy="17819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635567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E2BA02-1DDE-47DC-937F-C7F4FA8ECA08}"/>
              </a:ext>
            </a:extLst>
          </p:cNvPr>
          <p:cNvSpPr>
            <a:spLocks noGrp="1"/>
          </p:cNvSpPr>
          <p:nvPr>
            <p:ph type="ctrTitle"/>
          </p:nvPr>
        </p:nvSpPr>
        <p:spPr>
          <a:xfrm>
            <a:off x="8182293" y="582019"/>
            <a:ext cx="3565524" cy="1731962"/>
          </a:xfrm>
        </p:spPr>
        <p:txBody>
          <a:bodyPr/>
          <a:lstStyle/>
          <a:p>
            <a:pPr algn="ctr"/>
            <a:r>
              <a:rPr lang="tr-TR" sz="2800" dirty="0"/>
              <a:t>Müşteri  Bilgileri </a:t>
            </a:r>
          </a:p>
        </p:txBody>
      </p:sp>
      <p:sp>
        <p:nvSpPr>
          <p:cNvPr id="4" name="Metin Yer Tutucusu 3">
            <a:extLst>
              <a:ext uri="{FF2B5EF4-FFF2-40B4-BE49-F238E27FC236}">
                <a16:creationId xmlns:a16="http://schemas.microsoft.com/office/drawing/2014/main" id="{39AC19A1-4FA2-4101-9122-22164B7C33F0}"/>
              </a:ext>
            </a:extLst>
          </p:cNvPr>
          <p:cNvSpPr>
            <a:spLocks noGrp="1"/>
          </p:cNvSpPr>
          <p:nvPr>
            <p:ph type="body" sz="quarter" idx="14"/>
          </p:nvPr>
        </p:nvSpPr>
        <p:spPr>
          <a:xfrm>
            <a:off x="8182293" y="2686815"/>
            <a:ext cx="3565524" cy="1731963"/>
          </a:xfrm>
        </p:spPr>
        <p:txBody>
          <a:bodyPr/>
          <a:lstStyle/>
          <a:p>
            <a:pPr algn="ctr"/>
            <a:r>
              <a:rPr lang="tr-TR" sz="2400" dirty="0"/>
              <a:t>   Müşteri Bilgileri kullanıcıdan alınıp önce </a:t>
            </a:r>
            <a:r>
              <a:rPr lang="tr-TR" sz="2400" dirty="0" err="1"/>
              <a:t>structlara</a:t>
            </a:r>
            <a:r>
              <a:rPr lang="tr-TR" sz="2400" dirty="0"/>
              <a:t> kaydedilip ardından konsol ekranındaki bölümlerine yazdırılıyor.</a:t>
            </a:r>
          </a:p>
        </p:txBody>
      </p:sp>
      <p:pic>
        <p:nvPicPr>
          <p:cNvPr id="10" name="Picture 9">
            <a:extLst>
              <a:ext uri="{FF2B5EF4-FFF2-40B4-BE49-F238E27FC236}">
                <a16:creationId xmlns:a16="http://schemas.microsoft.com/office/drawing/2014/main" id="{FD1193B7-DF11-4861-9B0D-4B5AEA4B3502}"/>
              </a:ext>
            </a:extLst>
          </p:cNvPr>
          <p:cNvPicPr>
            <a:picLocks noChangeAspect="1"/>
          </p:cNvPicPr>
          <p:nvPr/>
        </p:nvPicPr>
        <p:blipFill>
          <a:blip r:embed="rId2"/>
          <a:stretch>
            <a:fillRect/>
          </a:stretch>
        </p:blipFill>
        <p:spPr>
          <a:xfrm>
            <a:off x="129783" y="707922"/>
            <a:ext cx="8052510" cy="54421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14838"/>
      </p:ext>
    </p:extLst>
  </p:cSld>
  <p:clrMapOvr>
    <a:masterClrMapping/>
  </p:clrMapOvr>
  <mc:AlternateContent xmlns:mc="http://schemas.openxmlformats.org/markup-compatibility/2006">
    <mc:Choice xmlns:p14="http://schemas.microsoft.com/office/powerpoint/2010/main" Requires="p14">
      <p:transition spd="slow" p14:dur="1250">
        <p14:prism isContent="1"/>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E2BA02-1DDE-47DC-937F-C7F4FA8ECA08}"/>
              </a:ext>
            </a:extLst>
          </p:cNvPr>
          <p:cNvSpPr>
            <a:spLocks noGrp="1"/>
          </p:cNvSpPr>
          <p:nvPr>
            <p:ph type="ctrTitle" idx="4294967295"/>
          </p:nvPr>
        </p:nvSpPr>
        <p:spPr>
          <a:xfrm>
            <a:off x="90013" y="2244757"/>
            <a:ext cx="3565525" cy="1731963"/>
          </a:xfrm>
        </p:spPr>
        <p:txBody>
          <a:bodyPr/>
          <a:lstStyle/>
          <a:p>
            <a:pPr algn="ctr"/>
            <a:r>
              <a:rPr lang="tr-TR" sz="2800" dirty="0"/>
              <a:t>Online Ödeme </a:t>
            </a:r>
          </a:p>
        </p:txBody>
      </p:sp>
      <p:sp>
        <p:nvSpPr>
          <p:cNvPr id="4" name="Metin Yer Tutucusu 3">
            <a:extLst>
              <a:ext uri="{FF2B5EF4-FFF2-40B4-BE49-F238E27FC236}">
                <a16:creationId xmlns:a16="http://schemas.microsoft.com/office/drawing/2014/main" id="{39AC19A1-4FA2-4101-9122-22164B7C33F0}"/>
              </a:ext>
            </a:extLst>
          </p:cNvPr>
          <p:cNvSpPr>
            <a:spLocks noGrp="1"/>
          </p:cNvSpPr>
          <p:nvPr>
            <p:ph type="body" sz="quarter" idx="4294967295"/>
          </p:nvPr>
        </p:nvSpPr>
        <p:spPr>
          <a:xfrm>
            <a:off x="191193" y="2879244"/>
            <a:ext cx="3374332" cy="1731963"/>
          </a:xfrm>
        </p:spPr>
        <p:txBody>
          <a:bodyPr/>
          <a:lstStyle/>
          <a:p>
            <a:pPr marL="0" indent="0" algn="ctr">
              <a:buNone/>
            </a:pPr>
            <a:r>
              <a:rPr lang="tr-TR" sz="2400" dirty="0"/>
              <a:t>  Müşteri tarafından verilen siparişlerin sonunda kredi kartı bilgileri kontrol edilip siparisFis.txt dosyasına kaydedilir ve sipariş onaylanır. </a:t>
            </a:r>
          </a:p>
        </p:txBody>
      </p:sp>
      <p:pic>
        <p:nvPicPr>
          <p:cNvPr id="7" name="Picture 6">
            <a:extLst>
              <a:ext uri="{FF2B5EF4-FFF2-40B4-BE49-F238E27FC236}">
                <a16:creationId xmlns:a16="http://schemas.microsoft.com/office/drawing/2014/main" id="{8A51AB00-C790-445E-9EBD-B6D3595B1702}"/>
              </a:ext>
            </a:extLst>
          </p:cNvPr>
          <p:cNvPicPr>
            <a:picLocks noChangeAspect="1"/>
          </p:cNvPicPr>
          <p:nvPr/>
        </p:nvPicPr>
        <p:blipFill>
          <a:blip r:embed="rId2"/>
          <a:stretch>
            <a:fillRect/>
          </a:stretch>
        </p:blipFill>
        <p:spPr>
          <a:xfrm>
            <a:off x="3745551" y="1909090"/>
            <a:ext cx="8255256" cy="33986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83621987"/>
      </p:ext>
    </p:extLst>
  </p:cSld>
  <p:clrMapOvr>
    <a:masterClrMapping/>
  </p:clrMapOvr>
  <mc:AlternateContent xmlns:mc="http://schemas.openxmlformats.org/markup-compatibility/2006">
    <mc:Choice xmlns:p15="http://schemas.microsoft.com/office/powerpoint/2012/main" Requires="p15">
      <p:transition spd="med">
        <p15:prstTrans prst="peelOff"/>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A2B820-49A2-42BD-8606-D1742B8CCA4B}"/>
              </a:ext>
            </a:extLst>
          </p:cNvPr>
          <p:cNvPicPr>
            <a:picLocks noChangeAspect="1"/>
          </p:cNvPicPr>
          <p:nvPr/>
        </p:nvPicPr>
        <p:blipFill rotWithShape="1">
          <a:blip r:embed="rId2"/>
          <a:srcRect b="31773"/>
          <a:stretch/>
        </p:blipFill>
        <p:spPr>
          <a:xfrm>
            <a:off x="0" y="1"/>
            <a:ext cx="12192000" cy="6858000"/>
          </a:xfrm>
          <a:prstGeom prst="rect">
            <a:avLst/>
          </a:prstGeom>
        </p:spPr>
      </p:pic>
      <p:sp>
        <p:nvSpPr>
          <p:cNvPr id="4" name="Metin Yer Tutucusu 3">
            <a:extLst>
              <a:ext uri="{FF2B5EF4-FFF2-40B4-BE49-F238E27FC236}">
                <a16:creationId xmlns:a16="http://schemas.microsoft.com/office/drawing/2014/main" id="{39AC19A1-4FA2-4101-9122-22164B7C33F0}"/>
              </a:ext>
            </a:extLst>
          </p:cNvPr>
          <p:cNvSpPr>
            <a:spLocks noGrp="1"/>
          </p:cNvSpPr>
          <p:nvPr>
            <p:ph type="body" sz="quarter" idx="4294967295"/>
          </p:nvPr>
        </p:nvSpPr>
        <p:spPr>
          <a:xfrm>
            <a:off x="8680736" y="2545416"/>
            <a:ext cx="3174919" cy="3385827"/>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marL="0" indent="0" algn="ctr">
              <a:buNone/>
            </a:pPr>
            <a:r>
              <a:rPr lang="tr-TR" sz="3600" dirty="0">
                <a:solidFill>
                  <a:srgbClr val="FFFF00"/>
                </a:solidFill>
              </a:rPr>
              <a:t>Yeni Kayıt </a:t>
            </a:r>
            <a:r>
              <a:rPr lang="tr-TR" sz="3600" dirty="0"/>
              <a:t>   </a:t>
            </a:r>
          </a:p>
          <a:p>
            <a:pPr marL="0" indent="0" algn="ctr">
              <a:buNone/>
            </a:pPr>
            <a:r>
              <a:rPr lang="tr-TR" dirty="0"/>
              <a:t>Bu kısımda sisteme ilk defa giriş yapan müşterinin önce bilgilerinin alınması, verilerin </a:t>
            </a:r>
            <a:r>
              <a:rPr lang="tr-TR" dirty="0" err="1"/>
              <a:t>structlara</a:t>
            </a:r>
            <a:r>
              <a:rPr lang="tr-TR" dirty="0"/>
              <a:t>  kaydedilmesinin ardından alınan bilgilerin .</a:t>
            </a:r>
            <a:r>
              <a:rPr lang="tr-TR" dirty="0" err="1"/>
              <a:t>txt</a:t>
            </a:r>
            <a:r>
              <a:rPr lang="tr-TR" dirty="0"/>
              <a:t> dosyasında tutulması amaçlanmıştır.</a:t>
            </a:r>
          </a:p>
        </p:txBody>
      </p:sp>
    </p:spTree>
    <p:extLst>
      <p:ext uri="{BB962C8B-B14F-4D97-AF65-F5344CB8AC3E}">
        <p14:creationId xmlns:p14="http://schemas.microsoft.com/office/powerpoint/2010/main" val="784404961"/>
      </p:ext>
    </p:extLst>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tr-TR" dirty="0"/>
              <a:t>Özet</a:t>
            </a:r>
            <a:endParaRPr lang="en-US" dirty="0"/>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a:bodyPr>
          <a:lstStyle/>
          <a:p>
            <a:r>
              <a:rPr lang="tr-TR" dirty="0"/>
              <a:t>Bu programla birlikte, orta büyüklükte bir işletmenin yemek sipariş kayıtları tutulabilmektedir.  Yazılımla hem müşterilerin hem de işletme sahiplerinin işlerini kolaylaştırması hedeflenmektedir.</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26</a:t>
            </a:fld>
            <a:endParaRPr lang="en-US"/>
          </a:p>
        </p:txBody>
      </p:sp>
    </p:spTree>
    <p:extLst>
      <p:ext uri="{BB962C8B-B14F-4D97-AF65-F5344CB8AC3E}">
        <p14:creationId xmlns:p14="http://schemas.microsoft.com/office/powerpoint/2010/main" val="3521561301"/>
      </p:ext>
    </p:extLst>
  </p:cSld>
  <p:clrMapOvr>
    <a:masterClrMapping/>
  </p:clrMapOvr>
  <mc:AlternateContent xmlns:mc="http://schemas.openxmlformats.org/markup-compatibility/2006" xmlns:p15="http://schemas.microsoft.com/office/powerpoint/2012/main">
    <mc:Choice Requires="p15">
      <p:transition spd="med">
        <p15:prstTrans prst="airplane" invX="1"/>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9" name="Freeform: Shape 1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4" name="Rectangle 2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roje_Trim">
            <a:hlinkClick r:id="" action="ppaction://media"/>
            <a:extLst>
              <a:ext uri="{FF2B5EF4-FFF2-40B4-BE49-F238E27FC236}">
                <a16:creationId xmlns:a16="http://schemas.microsoft.com/office/drawing/2014/main" id="{E3663357-AE2D-4DFF-8B09-94ED3D7C80B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7999"/>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6" name="Rectangle 25">
            <a:extLst>
              <a:ext uri="{FF2B5EF4-FFF2-40B4-BE49-F238E27FC236}">
                <a16:creationId xmlns:a16="http://schemas.microsoft.com/office/drawing/2014/main" id="{E49CA12F-6E27-4C54-88C4-EE6CE7C4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
            <a:ext cx="12192000" cy="4857751"/>
          </a:xfrm>
          <a:prstGeom prst="rect">
            <a:avLst/>
          </a:prstGeom>
          <a:gradFill flip="none" rotWithShape="1">
            <a:gsLst>
              <a:gs pos="70000">
                <a:schemeClr val="bg2">
                  <a:alpha val="60000"/>
                </a:schemeClr>
              </a:gs>
              <a:gs pos="26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604F3D-7051-4384-9022-1DE0B4CA202B}"/>
              </a:ext>
            </a:extLst>
          </p:cNvPr>
          <p:cNvSpPr>
            <a:spLocks noGrp="1"/>
          </p:cNvSpPr>
          <p:nvPr>
            <p:ph type="title"/>
          </p:nvPr>
        </p:nvSpPr>
        <p:spPr>
          <a:xfrm>
            <a:off x="2441575" y="285004"/>
            <a:ext cx="7308849" cy="984885"/>
          </a:xfrm>
        </p:spPr>
        <p:txBody>
          <a:bodyPr vert="horz" wrap="square" lIns="0" tIns="0" rIns="0" bIns="0" rtlCol="0" anchor="ctr" anchorCtr="0">
            <a:normAutofit/>
          </a:bodyPr>
          <a:lstStyle/>
          <a:p>
            <a:pPr algn="ctr">
              <a:lnSpc>
                <a:spcPct val="100000"/>
              </a:lnSpc>
            </a:pPr>
            <a:r>
              <a:rPr lang="en-US" dirty="0"/>
              <a:t>Program </a:t>
            </a:r>
            <a:r>
              <a:rPr lang="en-US" dirty="0" err="1"/>
              <a:t>Tanıtım</a:t>
            </a:r>
            <a:r>
              <a:rPr lang="en-US" dirty="0"/>
              <a:t> </a:t>
            </a:r>
            <a:r>
              <a:rPr lang="en-US" dirty="0" err="1"/>
              <a:t>Videosu</a:t>
            </a:r>
            <a:endParaRPr lang="en-US" dirty="0"/>
          </a:p>
        </p:txBody>
      </p:sp>
      <p:sp>
        <p:nvSpPr>
          <p:cNvPr id="28" name="Rectangle 27">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6FBC39D9-7126-4CEC-BB2A-F729E2ECE662}"/>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27</a:t>
            </a:fld>
            <a:endParaRPr lang="en-US">
              <a:solidFill>
                <a:schemeClr val="tx1">
                  <a:alpha val="80000"/>
                </a:schemeClr>
              </a:solidFill>
            </a:endParaRPr>
          </a:p>
        </p:txBody>
      </p:sp>
    </p:spTree>
    <p:extLst>
      <p:ext uri="{BB962C8B-B14F-4D97-AF65-F5344CB8AC3E}">
        <p14:creationId xmlns:p14="http://schemas.microsoft.com/office/powerpoint/2010/main" val="3131056155"/>
      </p:ext>
    </p:extLst>
  </p:cSld>
  <p:clrMapOvr>
    <a:masterClrMapping/>
  </p:clrMapOvr>
  <mc:AlternateContent xmlns:mc="http://schemas.openxmlformats.org/markup-compatibility/2006">
    <mc:Choice xmlns:p14="http://schemas.microsoft.com/office/powerpoint/2010/main" Requires="p14">
      <p:transition spd="slow" p14:dur="15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51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tr-TR" dirty="0"/>
              <a:t>Dinlediğiniz İçin Teşekkür Ederiz.</a:t>
            </a:r>
            <a:endParaRPr lang="en-US" dirty="0"/>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tr-TR" dirty="0"/>
              <a:t>Melih Afşar</a:t>
            </a:r>
          </a:p>
          <a:p>
            <a:r>
              <a:rPr lang="tr-TR" dirty="0"/>
              <a:t>Kenan Baylan</a:t>
            </a:r>
          </a:p>
          <a:p>
            <a:r>
              <a:rPr lang="tr-TR" dirty="0"/>
              <a:t>Şerif  Yılmaz</a:t>
            </a:r>
          </a:p>
          <a:p>
            <a:r>
              <a:rPr lang="tr-TR" dirty="0"/>
              <a:t>Aziz Eren Sağanda</a:t>
            </a:r>
            <a:endParaRPr lang="en-US" dirty="0"/>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28</a:t>
            </a:fld>
            <a:endParaRPr lang="en-US"/>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7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tr-TR" dirty="0"/>
              <a:t>Yazılım Tanıtımı</a:t>
            </a:r>
            <a:endParaRPr lang="en-US" dirty="0"/>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dirty="0"/>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a:bodyPr>
          <a:lstStyle/>
          <a:p>
            <a:r>
              <a:rPr lang="tr-TR" b="1" dirty="0"/>
              <a:t>Geliştirme Ortamı: </a:t>
            </a:r>
            <a:r>
              <a:rPr lang="tr-TR" dirty="0"/>
              <a:t>Programı geliştirirken VS </a:t>
            </a:r>
            <a:r>
              <a:rPr lang="tr-TR" dirty="0" err="1"/>
              <a:t>Code</a:t>
            </a:r>
            <a:r>
              <a:rPr lang="tr-TR"/>
              <a:t> ve Dev-C++ ortamlarını kullandık.</a:t>
            </a:r>
          </a:p>
          <a:p>
            <a:r>
              <a:rPr lang="tr-TR"/>
              <a:t>Hedef Platform: Program Windows 10 – 64 bit sürümü için geliştirilmiştir.</a:t>
            </a:r>
            <a:endParaRPr lang="en-US" dirty="0"/>
          </a:p>
        </p:txBody>
      </p:sp>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75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tr-TR" sz="6400" kern="1200" dirty="0">
                <a:solidFill>
                  <a:schemeClr val="tx1"/>
                </a:solidFill>
                <a:latin typeface="+mj-lt"/>
                <a:ea typeface="+mj-ea"/>
                <a:cs typeface="+mj-cs"/>
              </a:rPr>
              <a:t>Yazılım Tasarımı</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tr-TR" kern="1200" dirty="0">
                <a:latin typeface="+mn-lt"/>
                <a:ea typeface="+mn-ea"/>
                <a:cs typeface="+mn-cs"/>
              </a:rPr>
              <a:t>Programın Nitelikleri</a:t>
            </a:r>
            <a:endParaRPr lang="en-US" kern="1200" dirty="0">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sp>
        <p:nvSpPr>
          <p:cNvPr id="5" name="TextBox 4">
            <a:extLst>
              <a:ext uri="{FF2B5EF4-FFF2-40B4-BE49-F238E27FC236}">
                <a16:creationId xmlns:a16="http://schemas.microsoft.com/office/drawing/2014/main" id="{F53CEA6A-540A-4FEC-B9C3-4B2C7A54C36C}"/>
              </a:ext>
            </a:extLst>
          </p:cNvPr>
          <p:cNvSpPr txBox="1"/>
          <p:nvPr/>
        </p:nvSpPr>
        <p:spPr>
          <a:xfrm>
            <a:off x="6203952" y="2321000"/>
            <a:ext cx="5032501" cy="2215991"/>
          </a:xfrm>
          <a:prstGeom prst="rect">
            <a:avLst/>
          </a:prstGeom>
          <a:solidFill>
            <a:srgbClr val="182E5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buFont typeface="Arial" panose="020B0604020202020204" pitchFamily="34" charset="0"/>
              <a:buChar char="•"/>
            </a:pPr>
            <a:r>
              <a:rPr lang="tr-TR" sz="20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Müşterilerin dilediği gibi sepet oluşturup sipariş verebildiği, aynı zamanda ürün ekleme-çıkarma, fiyat düzenleme vb. gibi özellikleri barındıran ve yapılan her işlemi düzenli olarak kayıt altında tutabilen bir C programı yapılması amaçlanmıştır.</a:t>
            </a:r>
            <a:endParaRPr lang="tr-TR" sz="2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325838" y="522479"/>
            <a:ext cx="3566160" cy="1526594"/>
          </a:xfrm>
        </p:spPr>
        <p:txBody>
          <a:bodyPr>
            <a:normAutofit/>
          </a:bodyPr>
          <a:lstStyle/>
          <a:p>
            <a:pPr algn="ctr"/>
            <a:r>
              <a:rPr lang="tr-TR" dirty="0"/>
              <a:t>Çözüm Tasarımı</a:t>
            </a:r>
            <a:endParaRPr lang="en-US" dirty="0"/>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82551" y="2253456"/>
            <a:ext cx="3565524" cy="4049373"/>
          </a:xfrm>
        </p:spPr>
        <p:txBody>
          <a:bodyPr/>
          <a:lstStyle/>
          <a:p>
            <a:pPr marL="449580" indent="449580" algn="ctr">
              <a:lnSpc>
                <a:spcPct val="107000"/>
              </a:lnSpc>
              <a:spcAft>
                <a:spcPts val="800"/>
              </a:spcAft>
            </a:pPr>
            <a:r>
              <a:rPr lang="tr-TR" sz="1800" dirty="0">
                <a:effectLst/>
                <a:latin typeface="Times New Roman" panose="02020603050405020304" pitchFamily="18" charset="0"/>
                <a:ea typeface="Calibri" panose="020F0502020204030204" pitchFamily="34" charset="0"/>
                <a:cs typeface="Times New Roman" panose="02020603050405020304" pitchFamily="18" charset="0"/>
              </a:rPr>
              <a:t>Program menüsünde müşterilerin hesap oluşturarak veya giriş yaparak yemek menüsündeki yemeklerden istedikleri kadar seçmeleri sağlanır. Müşterilerin kendi hesaplarının güvenliği şifre ile koruma altına alınacaktır. Yemek seçen müşteriler dilerlerse içecek menüsünden istedikleri miktarda içeceği sepetlerine ekleyeceklerdir.</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pic>
        <p:nvPicPr>
          <p:cNvPr id="23" name="Picture 22">
            <a:extLst>
              <a:ext uri="{FF2B5EF4-FFF2-40B4-BE49-F238E27FC236}">
                <a16:creationId xmlns:a16="http://schemas.microsoft.com/office/drawing/2014/main" id="{4826EBAE-6EA4-49B2-A116-CEED83A77F40}"/>
              </a:ext>
            </a:extLst>
          </p:cNvPr>
          <p:cNvPicPr>
            <a:picLocks noChangeAspect="1"/>
          </p:cNvPicPr>
          <p:nvPr/>
        </p:nvPicPr>
        <p:blipFill>
          <a:blip r:embed="rId2"/>
          <a:stretch>
            <a:fillRect/>
          </a:stretch>
        </p:blipFill>
        <p:spPr>
          <a:xfrm>
            <a:off x="5268035" y="826567"/>
            <a:ext cx="6070239" cy="520486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5518310"/>
      </p:ext>
    </p:extLst>
  </p:cSld>
  <p:clrMapOvr>
    <a:masterClrMapping/>
  </p:clrMapOvr>
  <mc:AlternateContent xmlns:mc="http://schemas.openxmlformats.org/markup-compatibility/2006" xmlns:p14="http://schemas.microsoft.com/office/powerpoint/2010/main">
    <mc:Choice Requires="p14">
      <p:transition spd="slow" p14:dur="125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1" name="Rectangle 2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A3C06-40A6-4410-8D44-919F1C62859F}"/>
              </a:ext>
            </a:extLst>
          </p:cNvPr>
          <p:cNvSpPr>
            <a:spLocks noGrp="1"/>
          </p:cNvSpPr>
          <p:nvPr>
            <p:ph type="title"/>
          </p:nvPr>
        </p:nvSpPr>
        <p:spPr bwMode="grayWhite">
          <a:xfrm>
            <a:off x="163512" y="1283150"/>
            <a:ext cx="11090274" cy="595352"/>
          </a:xfrm>
        </p:spPr>
        <p:txBody>
          <a:bodyPr vert="horz" wrap="square" lIns="0" tIns="0" rIns="0" bIns="0" rtlCol="0" anchor="t" anchorCtr="0">
            <a:normAutofit/>
          </a:bodyPr>
          <a:lstStyle/>
          <a:p>
            <a:r>
              <a:rPr lang="en-US" sz="4000" kern="1200" dirty="0">
                <a:solidFill>
                  <a:schemeClr val="tx1"/>
                </a:solidFill>
                <a:latin typeface="+mj-lt"/>
                <a:ea typeface="+mj-ea"/>
                <a:cs typeface="+mj-cs"/>
              </a:rPr>
              <a:t>C </a:t>
            </a:r>
            <a:r>
              <a:rPr lang="en-US" sz="4000" kern="1200" dirty="0" err="1">
                <a:solidFill>
                  <a:schemeClr val="tx1"/>
                </a:solidFill>
                <a:latin typeface="+mj-lt"/>
                <a:ea typeface="+mj-ea"/>
                <a:cs typeface="+mj-cs"/>
              </a:rPr>
              <a:t>Dilininin</a:t>
            </a:r>
            <a:r>
              <a:rPr lang="en-US" sz="4000" kern="1200" dirty="0">
                <a:solidFill>
                  <a:schemeClr val="tx1"/>
                </a:solidFill>
                <a:latin typeface="+mj-lt"/>
                <a:ea typeface="+mj-ea"/>
                <a:cs typeface="+mj-cs"/>
              </a:rPr>
              <a:t> </a:t>
            </a:r>
            <a:r>
              <a:rPr lang="en-US" sz="4000" kern="1200" dirty="0" err="1">
                <a:solidFill>
                  <a:schemeClr val="tx1"/>
                </a:solidFill>
                <a:latin typeface="+mj-lt"/>
                <a:ea typeface="+mj-ea"/>
                <a:cs typeface="+mj-cs"/>
              </a:rPr>
              <a:t>Hangi</a:t>
            </a:r>
            <a:r>
              <a:rPr lang="en-US" sz="4000" kern="1200" dirty="0">
                <a:solidFill>
                  <a:schemeClr val="tx1"/>
                </a:solidFill>
                <a:latin typeface="+mj-lt"/>
                <a:ea typeface="+mj-ea"/>
                <a:cs typeface="+mj-cs"/>
              </a:rPr>
              <a:t> </a:t>
            </a:r>
            <a:r>
              <a:rPr lang="en-US" sz="4000" kern="1200" dirty="0" err="1">
                <a:solidFill>
                  <a:schemeClr val="tx1"/>
                </a:solidFill>
                <a:latin typeface="+mj-lt"/>
                <a:ea typeface="+mj-ea"/>
                <a:cs typeface="+mj-cs"/>
              </a:rPr>
              <a:t>Özelliklerinden</a:t>
            </a:r>
            <a:r>
              <a:rPr lang="en-US" sz="4000" kern="1200" dirty="0">
                <a:solidFill>
                  <a:schemeClr val="tx1"/>
                </a:solidFill>
                <a:latin typeface="+mj-lt"/>
                <a:ea typeface="+mj-ea"/>
                <a:cs typeface="+mj-cs"/>
              </a:rPr>
              <a:t> </a:t>
            </a:r>
            <a:r>
              <a:rPr lang="en-US" sz="4000" kern="1200" dirty="0" err="1">
                <a:solidFill>
                  <a:schemeClr val="tx1"/>
                </a:solidFill>
                <a:latin typeface="+mj-lt"/>
                <a:ea typeface="+mj-ea"/>
                <a:cs typeface="+mj-cs"/>
              </a:rPr>
              <a:t>Faydalandık</a:t>
            </a:r>
            <a:r>
              <a:rPr lang="en-US" sz="4000" kern="1200" dirty="0">
                <a:solidFill>
                  <a:schemeClr val="tx1"/>
                </a:solidFill>
                <a:latin typeface="+mj-lt"/>
                <a:ea typeface="+mj-ea"/>
                <a:cs typeface="+mj-cs"/>
              </a:rPr>
              <a:t>?</a:t>
            </a:r>
          </a:p>
        </p:txBody>
      </p:sp>
      <p:sp>
        <p:nvSpPr>
          <p:cNvPr id="23" name="Freeform: Shape 22">
            <a:extLst>
              <a:ext uri="{FF2B5EF4-FFF2-40B4-BE49-F238E27FC236}">
                <a16:creationId xmlns:a16="http://schemas.microsoft.com/office/drawing/2014/main" id="{DE950493-A53F-4D4C-9157-A238C4B2A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1" name="Picture 10" descr="Stetoskop ve bilgisayar klavyesi bulunan masa">
            <a:extLst>
              <a:ext uri="{FF2B5EF4-FFF2-40B4-BE49-F238E27FC236}">
                <a16:creationId xmlns:a16="http://schemas.microsoft.com/office/drawing/2014/main" id="{56D2EF02-31C7-4D51-93EE-F004130B0951}"/>
              </a:ext>
            </a:extLst>
          </p:cNvPr>
          <p:cNvPicPr>
            <a:picLocks noChangeAspect="1"/>
          </p:cNvPicPr>
          <p:nvPr/>
        </p:nvPicPr>
        <p:blipFill rotWithShape="1">
          <a:blip r:embed="rId2"/>
          <a:srcRect t="16910" b="31524"/>
          <a:stretch/>
        </p:blipFill>
        <p:spPr>
          <a:xfrm>
            <a:off x="20" y="2055724"/>
            <a:ext cx="12191980" cy="4802278"/>
          </a:xfrm>
          <a:custGeom>
            <a:avLst/>
            <a:gdLst/>
            <a:ahLst/>
            <a:cxnLst/>
            <a:rect l="l" t="t" r="r" b="b"/>
            <a:pathLst>
              <a:path w="12192000" h="4196491">
                <a:moveTo>
                  <a:pt x="0" y="0"/>
                </a:moveTo>
                <a:lnTo>
                  <a:pt x="12192000" y="0"/>
                </a:lnTo>
                <a:lnTo>
                  <a:pt x="12192000" y="4196491"/>
                </a:lnTo>
                <a:lnTo>
                  <a:pt x="0" y="4196491"/>
                </a:lnTo>
                <a:close/>
              </a:path>
            </a:pathLst>
          </a:custGeom>
        </p:spPr>
      </p:pic>
      <p:grpSp>
        <p:nvGrpSpPr>
          <p:cNvPr id="25" name="Group 24">
            <a:extLst>
              <a:ext uri="{FF2B5EF4-FFF2-40B4-BE49-F238E27FC236}">
                <a16:creationId xmlns:a16="http://schemas.microsoft.com/office/drawing/2014/main" id="{FF1EAF9B-8869-450E-98BF-FD6EA6564B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6428" y="1748729"/>
            <a:ext cx="1262947" cy="1335600"/>
            <a:chOff x="2678417" y="2427951"/>
            <a:chExt cx="1262947" cy="1335600"/>
          </a:xfrm>
        </p:grpSpPr>
        <p:sp>
          <p:nvSpPr>
            <p:cNvPr id="26" name="Freeform: Shape 25">
              <a:extLst>
                <a:ext uri="{FF2B5EF4-FFF2-40B4-BE49-F238E27FC236}">
                  <a16:creationId xmlns:a16="http://schemas.microsoft.com/office/drawing/2014/main" id="{8111FAA4-0B90-446B-9555-B7A9CB2C91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A88E536E-9DE6-4085-9258-450A10AD09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9" name="Rectangle 28">
            <a:extLst>
              <a:ext uri="{FF2B5EF4-FFF2-40B4-BE49-F238E27FC236}">
                <a16:creationId xmlns:a16="http://schemas.microsoft.com/office/drawing/2014/main" id="{D20AE261-8977-4583-A036-88CC1CE1A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99779CF0-9431-40B8-B4CE-A2B2AA43EF7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graphicFrame>
        <p:nvGraphicFramePr>
          <p:cNvPr id="28" name="Content Placeholder 27">
            <a:extLst>
              <a:ext uri="{FF2B5EF4-FFF2-40B4-BE49-F238E27FC236}">
                <a16:creationId xmlns:a16="http://schemas.microsoft.com/office/drawing/2014/main" id="{F11710BB-2A80-4A28-B15B-A487D3FD8A8E}"/>
              </a:ext>
            </a:extLst>
          </p:cNvPr>
          <p:cNvGraphicFramePr>
            <a:graphicFrameLocks noGrp="1"/>
          </p:cNvGraphicFramePr>
          <p:nvPr>
            <p:ph idx="1"/>
            <p:extLst>
              <p:ext uri="{D42A27DB-BD31-4B8C-83A1-F6EECF244321}">
                <p14:modId xmlns:p14="http://schemas.microsoft.com/office/powerpoint/2010/main" val="1493124933"/>
              </p:ext>
            </p:extLst>
          </p:nvPr>
        </p:nvGraphicFramePr>
        <p:xfrm>
          <a:off x="163512" y="2922475"/>
          <a:ext cx="6373813" cy="1562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761828"/>
      </p:ext>
    </p:extLst>
  </p:cSld>
  <p:clrMapOvr>
    <a:masterClrMapping/>
  </p:clrMapOvr>
  <p:transition spd="med">
    <p:circl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32C9E0-DB7B-48E0-8ADB-980EB670A7B0}"/>
              </a:ext>
            </a:extLst>
          </p:cNvPr>
          <p:cNvSpPr>
            <a:spLocks noGrp="1"/>
          </p:cNvSpPr>
          <p:nvPr>
            <p:ph type="sldNum" sz="quarter" idx="12"/>
          </p:nvPr>
        </p:nvSpPr>
        <p:spPr/>
        <p:txBody>
          <a:bodyPr/>
          <a:lstStyle/>
          <a:p>
            <a:fld id="{DBA1B0FB-D917-4C8C-928F-313BD683BF39}" type="slidenum">
              <a:rPr lang="en-US" smtClean="0"/>
              <a:t>7</a:t>
            </a:fld>
            <a:endParaRPr lang="en-US"/>
          </a:p>
        </p:txBody>
      </p:sp>
      <p:sp>
        <p:nvSpPr>
          <p:cNvPr id="5" name="TextBox 4">
            <a:extLst>
              <a:ext uri="{FF2B5EF4-FFF2-40B4-BE49-F238E27FC236}">
                <a16:creationId xmlns:a16="http://schemas.microsoft.com/office/drawing/2014/main" id="{49899192-8A1E-44E4-82EA-C0685ABB845E}"/>
              </a:ext>
            </a:extLst>
          </p:cNvPr>
          <p:cNvSpPr txBox="1"/>
          <p:nvPr/>
        </p:nvSpPr>
        <p:spPr>
          <a:xfrm>
            <a:off x="653143" y="406399"/>
            <a:ext cx="6299200" cy="523220"/>
          </a:xfrm>
          <a:prstGeom prst="rect">
            <a:avLst/>
          </a:prstGeom>
          <a:noFill/>
        </p:spPr>
        <p:txBody>
          <a:bodyPr wrap="square" rtlCol="0">
            <a:spAutoFit/>
          </a:bodyPr>
          <a:lstStyle/>
          <a:p>
            <a:r>
              <a:rPr lang="tr-TR" sz="2800" dirty="0">
                <a:solidFill>
                  <a:srgbClr val="FFFFFF"/>
                </a:solidFill>
              </a:rPr>
              <a:t>Dinamik Bellek Atamaları</a:t>
            </a:r>
          </a:p>
        </p:txBody>
      </p:sp>
      <p:pic>
        <p:nvPicPr>
          <p:cNvPr id="7" name="Picture 6">
            <a:extLst>
              <a:ext uri="{FF2B5EF4-FFF2-40B4-BE49-F238E27FC236}">
                <a16:creationId xmlns:a16="http://schemas.microsoft.com/office/drawing/2014/main" id="{CB666A33-D958-4FEB-ABF1-B060D99EA2B1}"/>
              </a:ext>
            </a:extLst>
          </p:cNvPr>
          <p:cNvPicPr>
            <a:picLocks noChangeAspect="1"/>
          </p:cNvPicPr>
          <p:nvPr/>
        </p:nvPicPr>
        <p:blipFill>
          <a:blip r:embed="rId2"/>
          <a:srcRect t="5327" b="5327"/>
          <a:stretch/>
        </p:blipFill>
        <p:spPr>
          <a:xfrm>
            <a:off x="4731657" y="1252561"/>
            <a:ext cx="7306695" cy="1581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9" name="Diagram 8">
            <a:extLst>
              <a:ext uri="{FF2B5EF4-FFF2-40B4-BE49-F238E27FC236}">
                <a16:creationId xmlns:a16="http://schemas.microsoft.com/office/drawing/2014/main" id="{4D57231A-AF37-48DD-906D-74C2E2C667EA}"/>
              </a:ext>
            </a:extLst>
          </p:cNvPr>
          <p:cNvGraphicFramePr/>
          <p:nvPr>
            <p:extLst>
              <p:ext uri="{D42A27DB-BD31-4B8C-83A1-F6EECF244321}">
                <p14:modId xmlns:p14="http://schemas.microsoft.com/office/powerpoint/2010/main" val="2659904205"/>
              </p:ext>
            </p:extLst>
          </p:nvPr>
        </p:nvGraphicFramePr>
        <p:xfrm>
          <a:off x="653143" y="1563692"/>
          <a:ext cx="336731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1144D612-38C1-46D5-A127-04B85DBC1608}"/>
              </a:ext>
            </a:extLst>
          </p:cNvPr>
          <p:cNvSpPr txBox="1"/>
          <p:nvPr/>
        </p:nvSpPr>
        <p:spPr>
          <a:xfrm>
            <a:off x="653143" y="3667987"/>
            <a:ext cx="4252686" cy="523220"/>
          </a:xfrm>
          <a:prstGeom prst="rect">
            <a:avLst/>
          </a:prstGeom>
          <a:noFill/>
        </p:spPr>
        <p:txBody>
          <a:bodyPr wrap="square" rtlCol="0">
            <a:spAutoFit/>
          </a:bodyPr>
          <a:lstStyle/>
          <a:p>
            <a:r>
              <a:rPr lang="tr-TR" sz="2800" dirty="0" err="1"/>
              <a:t>Handle</a:t>
            </a:r>
            <a:r>
              <a:rPr lang="tr-TR" sz="2800" dirty="0"/>
              <a:t> Kullanımı</a:t>
            </a:r>
          </a:p>
        </p:txBody>
      </p:sp>
      <p:pic>
        <p:nvPicPr>
          <p:cNvPr id="12" name="Picture 11">
            <a:extLst>
              <a:ext uri="{FF2B5EF4-FFF2-40B4-BE49-F238E27FC236}">
                <a16:creationId xmlns:a16="http://schemas.microsoft.com/office/drawing/2014/main" id="{847DD044-BBD5-4E15-9FDF-FC35D9F92126}"/>
              </a:ext>
            </a:extLst>
          </p:cNvPr>
          <p:cNvPicPr>
            <a:picLocks noChangeAspect="1"/>
          </p:cNvPicPr>
          <p:nvPr/>
        </p:nvPicPr>
        <p:blipFill>
          <a:blip r:embed="rId8"/>
          <a:stretch>
            <a:fillRect/>
          </a:stretch>
        </p:blipFill>
        <p:spPr>
          <a:xfrm>
            <a:off x="6482221" y="4397190"/>
            <a:ext cx="4882466" cy="17487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4" name="Diagram 13">
            <a:extLst>
              <a:ext uri="{FF2B5EF4-FFF2-40B4-BE49-F238E27FC236}">
                <a16:creationId xmlns:a16="http://schemas.microsoft.com/office/drawing/2014/main" id="{073DED75-0492-4593-8856-2C35206D2DDC}"/>
              </a:ext>
            </a:extLst>
          </p:cNvPr>
          <p:cNvGraphicFramePr/>
          <p:nvPr>
            <p:extLst>
              <p:ext uri="{D42A27DB-BD31-4B8C-83A1-F6EECF244321}">
                <p14:modId xmlns:p14="http://schemas.microsoft.com/office/powerpoint/2010/main" val="3977752111"/>
              </p:ext>
            </p:extLst>
          </p:nvPr>
        </p:nvGraphicFramePr>
        <p:xfrm>
          <a:off x="653143" y="4330108"/>
          <a:ext cx="3532637" cy="64633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6" name="Diagram 15">
            <a:extLst>
              <a:ext uri="{FF2B5EF4-FFF2-40B4-BE49-F238E27FC236}">
                <a16:creationId xmlns:a16="http://schemas.microsoft.com/office/drawing/2014/main" id="{48C4B8AE-F0A9-4057-A95C-B15967D8A36B}"/>
              </a:ext>
            </a:extLst>
          </p:cNvPr>
          <p:cNvGraphicFramePr/>
          <p:nvPr>
            <p:extLst>
              <p:ext uri="{D42A27DB-BD31-4B8C-83A1-F6EECF244321}">
                <p14:modId xmlns:p14="http://schemas.microsoft.com/office/powerpoint/2010/main" val="248660845"/>
              </p:ext>
            </p:extLst>
          </p:nvPr>
        </p:nvGraphicFramePr>
        <p:xfrm>
          <a:off x="653143" y="5383827"/>
          <a:ext cx="3701143" cy="120032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2281154130"/>
      </p:ext>
    </p:extLst>
  </p:cSld>
  <p:clrMapOvr>
    <a:masterClrMapping/>
  </p:clrMapOvr>
  <p:transition spd="med">
    <p:comb/>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395829"/>
            <a:ext cx="11091600" cy="1332000"/>
          </a:xfrm>
        </p:spPr>
        <p:txBody>
          <a:bodyPr/>
          <a:lstStyle/>
          <a:p>
            <a:r>
              <a:rPr lang="tr-TR" dirty="0"/>
              <a:t>Program Yapısı</a:t>
            </a:r>
            <a:endParaRPr lang="en-US" dirty="0"/>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1610969897"/>
              </p:ext>
            </p:extLst>
          </p:nvPr>
        </p:nvGraphicFramePr>
        <p:xfrm>
          <a:off x="550862" y="1816309"/>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5" name="TextBox 4">
            <a:extLst>
              <a:ext uri="{FF2B5EF4-FFF2-40B4-BE49-F238E27FC236}">
                <a16:creationId xmlns:a16="http://schemas.microsoft.com/office/drawing/2014/main" id="{B690716F-B232-47EC-A78C-F797087CE267}"/>
              </a:ext>
            </a:extLst>
          </p:cNvPr>
          <p:cNvSpPr txBox="1"/>
          <p:nvPr/>
        </p:nvSpPr>
        <p:spPr>
          <a:xfrm>
            <a:off x="4321628" y="4460498"/>
            <a:ext cx="1621972" cy="2308324"/>
          </a:xfrm>
          <a:prstGeom prst="rect">
            <a:avLst/>
          </a:prstGeom>
          <a:noFill/>
        </p:spPr>
        <p:txBody>
          <a:bodyPr wrap="square" rtlCol="0">
            <a:spAutoFit/>
          </a:bodyPr>
          <a:lstStyle/>
          <a:p>
            <a:pPr marL="171450" indent="-171450">
              <a:buFont typeface="Arial" panose="020B0604020202020204" pitchFamily="34" charset="0"/>
              <a:buChar char="•"/>
            </a:pPr>
            <a:r>
              <a:rPr lang="tr-TR" sz="1200" dirty="0" err="1"/>
              <a:t>musteriBilgileri</a:t>
            </a:r>
            <a:endParaRPr lang="tr-TR" sz="1200" dirty="0"/>
          </a:p>
          <a:p>
            <a:pPr marL="171450" indent="-171450">
              <a:buFont typeface="Arial" panose="020B0604020202020204" pitchFamily="34" charset="0"/>
              <a:buChar char="•"/>
            </a:pPr>
            <a:r>
              <a:rPr lang="tr-TR" sz="1200" dirty="0" err="1"/>
              <a:t>iceceklerBilgi</a:t>
            </a:r>
            <a:endParaRPr lang="tr-TR" sz="1200" dirty="0"/>
          </a:p>
          <a:p>
            <a:pPr marL="171450" indent="-171450">
              <a:buFont typeface="Arial" panose="020B0604020202020204" pitchFamily="34" charset="0"/>
              <a:buChar char="•"/>
            </a:pPr>
            <a:r>
              <a:rPr lang="tr-TR" sz="1200" dirty="0" err="1"/>
              <a:t>kebaplarBilgi</a:t>
            </a:r>
            <a:endParaRPr lang="tr-TR" sz="1200" dirty="0"/>
          </a:p>
          <a:p>
            <a:pPr marL="171450" indent="-171450">
              <a:buFont typeface="Arial" panose="020B0604020202020204" pitchFamily="34" charset="0"/>
              <a:buChar char="•"/>
            </a:pPr>
            <a:r>
              <a:rPr lang="tr-TR" sz="1200" dirty="0" err="1"/>
              <a:t>donerlerBilgi</a:t>
            </a:r>
            <a:endParaRPr lang="tr-TR" sz="1200" dirty="0"/>
          </a:p>
          <a:p>
            <a:pPr marL="171450" indent="-171450">
              <a:buFont typeface="Arial" panose="020B0604020202020204" pitchFamily="34" charset="0"/>
              <a:buChar char="•"/>
            </a:pPr>
            <a:r>
              <a:rPr lang="tr-TR" sz="1200" dirty="0" err="1"/>
              <a:t>hamburgerlerBilgi</a:t>
            </a:r>
            <a:endParaRPr lang="tr-TR" sz="1200" dirty="0"/>
          </a:p>
          <a:p>
            <a:pPr marL="171450" indent="-171450">
              <a:buFont typeface="Arial" panose="020B0604020202020204" pitchFamily="34" charset="0"/>
              <a:buChar char="•"/>
            </a:pPr>
            <a:r>
              <a:rPr lang="tr-TR" sz="1200" dirty="0" err="1"/>
              <a:t>corbalarBilgi</a:t>
            </a:r>
            <a:endParaRPr lang="tr-TR" sz="1200" dirty="0"/>
          </a:p>
          <a:p>
            <a:pPr marL="171450" indent="-171450">
              <a:buFont typeface="Arial" panose="020B0604020202020204" pitchFamily="34" charset="0"/>
              <a:buChar char="•"/>
            </a:pPr>
            <a:r>
              <a:rPr lang="tr-TR" sz="1200" dirty="0" err="1"/>
              <a:t>evYemekleriBilgi</a:t>
            </a:r>
            <a:endParaRPr lang="tr-TR" sz="1200" dirty="0"/>
          </a:p>
          <a:p>
            <a:pPr marL="171450" indent="-171450">
              <a:buFont typeface="Arial" panose="020B0604020202020204" pitchFamily="34" charset="0"/>
              <a:buChar char="•"/>
            </a:pPr>
            <a:r>
              <a:rPr lang="tr-TR" sz="1200" dirty="0" err="1"/>
              <a:t>pizzalarBilgi</a:t>
            </a:r>
            <a:endParaRPr lang="tr-TR" sz="1200" dirty="0"/>
          </a:p>
          <a:p>
            <a:pPr marL="171450" indent="-171450">
              <a:buFont typeface="Arial" panose="020B0604020202020204" pitchFamily="34" charset="0"/>
              <a:buChar char="•"/>
            </a:pPr>
            <a:r>
              <a:rPr lang="tr-TR" sz="1200" dirty="0" err="1"/>
              <a:t>pidelerBilgi</a:t>
            </a:r>
            <a:endParaRPr lang="tr-TR" sz="1200" dirty="0"/>
          </a:p>
          <a:p>
            <a:pPr marL="171450" indent="-171450">
              <a:buFont typeface="Arial" panose="020B0604020202020204" pitchFamily="34" charset="0"/>
              <a:buChar char="•"/>
            </a:pPr>
            <a:r>
              <a:rPr lang="tr-TR" sz="1200" dirty="0" err="1"/>
              <a:t>baliklarBilgi</a:t>
            </a:r>
            <a:endParaRPr lang="tr-TR" sz="1200" dirty="0"/>
          </a:p>
          <a:p>
            <a:pPr marL="171450" indent="-171450">
              <a:buFont typeface="Arial" panose="020B0604020202020204" pitchFamily="34" charset="0"/>
              <a:buChar char="•"/>
            </a:pPr>
            <a:r>
              <a:rPr lang="tr-TR" sz="1200" dirty="0" err="1"/>
              <a:t>salatalarBilgi</a:t>
            </a:r>
            <a:endParaRPr lang="tr-TR" sz="1200" dirty="0"/>
          </a:p>
          <a:p>
            <a:pPr marL="171450" indent="-171450">
              <a:buFont typeface="Arial" panose="020B0604020202020204" pitchFamily="34" charset="0"/>
              <a:buChar char="•"/>
            </a:pPr>
            <a:r>
              <a:rPr lang="tr-TR" sz="1200" dirty="0" err="1"/>
              <a:t>tatlilarBilgi</a:t>
            </a:r>
            <a:endParaRPr lang="tr-TR" sz="1200" dirty="0"/>
          </a:p>
        </p:txBody>
      </p:sp>
      <p:sp>
        <p:nvSpPr>
          <p:cNvPr id="8" name="TextBox 7">
            <a:extLst>
              <a:ext uri="{FF2B5EF4-FFF2-40B4-BE49-F238E27FC236}">
                <a16:creationId xmlns:a16="http://schemas.microsoft.com/office/drawing/2014/main" id="{61CE09DB-032B-41FE-8319-EC7634E2B825}"/>
              </a:ext>
            </a:extLst>
          </p:cNvPr>
          <p:cNvSpPr txBox="1"/>
          <p:nvPr/>
        </p:nvSpPr>
        <p:spPr>
          <a:xfrm>
            <a:off x="6270171" y="1116154"/>
            <a:ext cx="2035629" cy="2031325"/>
          </a:xfrm>
          <a:prstGeom prst="rect">
            <a:avLst/>
          </a:prstGeom>
          <a:noFill/>
        </p:spPr>
        <p:txBody>
          <a:bodyPr wrap="square" rtlCol="0">
            <a:spAutoFit/>
          </a:bodyPr>
          <a:lstStyle/>
          <a:p>
            <a:r>
              <a:rPr lang="tr-TR" dirty="0" err="1"/>
              <a:t>yemek_listesi</a:t>
            </a:r>
            <a:endParaRPr lang="tr-TR" dirty="0"/>
          </a:p>
          <a:p>
            <a:r>
              <a:rPr lang="tr-TR" dirty="0" err="1"/>
              <a:t>admin_menu</a:t>
            </a:r>
            <a:endParaRPr lang="tr-TR" dirty="0"/>
          </a:p>
          <a:p>
            <a:r>
              <a:rPr lang="tr-TR" dirty="0" err="1"/>
              <a:t>siparis_menu</a:t>
            </a:r>
            <a:endParaRPr lang="tr-TR" dirty="0"/>
          </a:p>
          <a:p>
            <a:r>
              <a:rPr lang="tr-TR" dirty="0" err="1"/>
              <a:t>ana_menu</a:t>
            </a:r>
            <a:endParaRPr lang="tr-TR" dirty="0"/>
          </a:p>
          <a:p>
            <a:r>
              <a:rPr lang="tr-TR" dirty="0" err="1"/>
              <a:t>uygulamayiKapat</a:t>
            </a:r>
            <a:endParaRPr lang="tr-TR" dirty="0"/>
          </a:p>
          <a:p>
            <a:r>
              <a:rPr lang="tr-TR" dirty="0" err="1"/>
              <a:t>gecersizGiris</a:t>
            </a:r>
            <a:endParaRPr lang="tr-TR" dirty="0"/>
          </a:p>
          <a:p>
            <a:r>
              <a:rPr lang="tr-TR" dirty="0" err="1"/>
              <a:t>secimFonksiyonu</a:t>
            </a:r>
            <a:endParaRPr lang="tr-TR" dirty="0"/>
          </a:p>
        </p:txBody>
      </p:sp>
      <p:sp>
        <p:nvSpPr>
          <p:cNvPr id="9" name="Oval 8">
            <a:extLst>
              <a:ext uri="{FF2B5EF4-FFF2-40B4-BE49-F238E27FC236}">
                <a16:creationId xmlns:a16="http://schemas.microsoft.com/office/drawing/2014/main" id="{BA91B464-A76C-4C9D-BA91-A17F3DF5C700}"/>
              </a:ext>
            </a:extLst>
          </p:cNvPr>
          <p:cNvSpPr/>
          <p:nvPr/>
        </p:nvSpPr>
        <p:spPr>
          <a:xfrm rot="10800000">
            <a:off x="7240746" y="4295279"/>
            <a:ext cx="79597" cy="79597"/>
          </a:xfrm>
          <a:prstGeom prst="ellipse">
            <a:avLst/>
          </a:prstGeom>
        </p:spPr>
        <p:style>
          <a:lnRef idx="2">
            <a:schemeClr val="lt1">
              <a:hueOff val="0"/>
              <a:satOff val="0"/>
              <a:lumOff val="0"/>
              <a:alphaOff val="0"/>
            </a:schemeClr>
          </a:lnRef>
          <a:fillRef idx="1">
            <a:schemeClr val="accent2">
              <a:hueOff val="5128586"/>
              <a:satOff val="5470"/>
              <a:lumOff val="1701"/>
              <a:alphaOff val="0"/>
            </a:schemeClr>
          </a:fillRef>
          <a:effectRef idx="0">
            <a:schemeClr val="accent2">
              <a:hueOff val="5128586"/>
              <a:satOff val="5470"/>
              <a:lumOff val="1701"/>
              <a:alphaOff val="0"/>
            </a:schemeClr>
          </a:effectRef>
          <a:fontRef idx="minor">
            <a:schemeClr val="lt1"/>
          </a:fontRef>
        </p:style>
      </p:sp>
      <p:sp>
        <p:nvSpPr>
          <p:cNvPr id="10" name="Straight Connector 9">
            <a:extLst>
              <a:ext uri="{FF2B5EF4-FFF2-40B4-BE49-F238E27FC236}">
                <a16:creationId xmlns:a16="http://schemas.microsoft.com/office/drawing/2014/main" id="{FB7AC1A3-8881-4524-AA78-DDB63338DFD0}"/>
              </a:ext>
            </a:extLst>
          </p:cNvPr>
          <p:cNvSpPr/>
          <p:nvPr/>
        </p:nvSpPr>
        <p:spPr>
          <a:xfrm>
            <a:off x="7280545" y="3984248"/>
            <a:ext cx="0" cy="318388"/>
          </a:xfrm>
          <a:prstGeom prst="line">
            <a:avLst/>
          </a:prstGeom>
          <a:noFill/>
          <a:ln w="6350" cap="flat" cmpd="sng" algn="ctr">
            <a:solidFill>
              <a:schemeClr val="accent2">
                <a:hueOff val="5128586"/>
                <a:satOff val="5470"/>
                <a:lumOff val="1701"/>
                <a:alphaOff val="0"/>
              </a:schemeClr>
            </a:solidFill>
            <a:prstDash val="dash"/>
            <a:miter lim="800000"/>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12" name="TextBox 11">
            <a:extLst>
              <a:ext uri="{FF2B5EF4-FFF2-40B4-BE49-F238E27FC236}">
                <a16:creationId xmlns:a16="http://schemas.microsoft.com/office/drawing/2014/main" id="{95899D4D-32D5-4C82-9E24-16BEFACB539E}"/>
              </a:ext>
            </a:extLst>
          </p:cNvPr>
          <p:cNvSpPr txBox="1"/>
          <p:nvPr/>
        </p:nvSpPr>
        <p:spPr>
          <a:xfrm>
            <a:off x="6518203" y="4344999"/>
            <a:ext cx="1524682" cy="2462213"/>
          </a:xfrm>
          <a:prstGeom prst="rect">
            <a:avLst/>
          </a:prstGeom>
          <a:noFill/>
        </p:spPr>
        <p:txBody>
          <a:bodyPr wrap="square" rtlCol="0">
            <a:spAutoFit/>
          </a:bodyPr>
          <a:lstStyle/>
          <a:p>
            <a:pPr marL="285750" indent="-285750">
              <a:buFont typeface="Arial" panose="020B0604020202020204" pitchFamily="34" charset="0"/>
              <a:buChar char="•"/>
            </a:pPr>
            <a:r>
              <a:rPr lang="tr-TR" sz="1400" dirty="0"/>
              <a:t>kebap</a:t>
            </a:r>
          </a:p>
          <a:p>
            <a:pPr marL="285750" indent="-285750">
              <a:buFont typeface="Arial" panose="020B0604020202020204" pitchFamily="34" charset="0"/>
              <a:buChar char="•"/>
            </a:pPr>
            <a:r>
              <a:rPr lang="tr-TR" sz="1400" dirty="0" err="1"/>
              <a:t>doner</a:t>
            </a:r>
            <a:endParaRPr lang="tr-TR" sz="1400" dirty="0"/>
          </a:p>
          <a:p>
            <a:pPr marL="285750" indent="-285750">
              <a:buFont typeface="Arial" panose="020B0604020202020204" pitchFamily="34" charset="0"/>
              <a:buChar char="•"/>
            </a:pPr>
            <a:r>
              <a:rPr lang="tr-TR" sz="1400" dirty="0" err="1"/>
              <a:t>corba</a:t>
            </a:r>
            <a:endParaRPr lang="tr-TR" sz="1400" dirty="0"/>
          </a:p>
          <a:p>
            <a:pPr marL="285750" indent="-285750">
              <a:buFont typeface="Arial" panose="020B0604020202020204" pitchFamily="34" charset="0"/>
              <a:buChar char="•"/>
            </a:pPr>
            <a:r>
              <a:rPr lang="tr-TR" sz="1400" dirty="0" err="1"/>
              <a:t>evYemekleri</a:t>
            </a:r>
            <a:endParaRPr lang="tr-TR" sz="1400" dirty="0"/>
          </a:p>
          <a:p>
            <a:pPr marL="285750" indent="-285750">
              <a:buFont typeface="Arial" panose="020B0604020202020204" pitchFamily="34" charset="0"/>
              <a:buChar char="•"/>
            </a:pPr>
            <a:r>
              <a:rPr lang="tr-TR" sz="1400" dirty="0" err="1"/>
              <a:t>balik</a:t>
            </a:r>
            <a:endParaRPr lang="tr-TR" sz="1400" dirty="0"/>
          </a:p>
          <a:p>
            <a:pPr marL="285750" indent="-285750">
              <a:buFont typeface="Arial" panose="020B0604020202020204" pitchFamily="34" charset="0"/>
              <a:buChar char="•"/>
            </a:pPr>
            <a:r>
              <a:rPr lang="tr-TR" sz="1400" dirty="0"/>
              <a:t>pizza</a:t>
            </a:r>
          </a:p>
          <a:p>
            <a:pPr marL="285750" indent="-285750">
              <a:buFont typeface="Arial" panose="020B0604020202020204" pitchFamily="34" charset="0"/>
              <a:buChar char="•"/>
            </a:pPr>
            <a:r>
              <a:rPr lang="tr-TR" sz="1400" dirty="0"/>
              <a:t>pide</a:t>
            </a:r>
          </a:p>
          <a:p>
            <a:pPr marL="285750" indent="-285750">
              <a:buFont typeface="Arial" panose="020B0604020202020204" pitchFamily="34" charset="0"/>
              <a:buChar char="•"/>
            </a:pPr>
            <a:r>
              <a:rPr lang="tr-TR" sz="1400" dirty="0"/>
              <a:t>hamburger</a:t>
            </a:r>
          </a:p>
          <a:p>
            <a:pPr marL="285750" indent="-285750">
              <a:buFont typeface="Arial" panose="020B0604020202020204" pitchFamily="34" charset="0"/>
              <a:buChar char="•"/>
            </a:pPr>
            <a:r>
              <a:rPr lang="tr-TR" sz="1400" dirty="0"/>
              <a:t>salata</a:t>
            </a:r>
          </a:p>
          <a:p>
            <a:pPr marL="285750" indent="-285750">
              <a:buFont typeface="Arial" panose="020B0604020202020204" pitchFamily="34" charset="0"/>
              <a:buChar char="•"/>
            </a:pPr>
            <a:r>
              <a:rPr lang="tr-TR" sz="1400" dirty="0" err="1"/>
              <a:t>tatli</a:t>
            </a:r>
            <a:endParaRPr lang="tr-TR" sz="1400" dirty="0"/>
          </a:p>
          <a:p>
            <a:pPr marL="285750" indent="-285750">
              <a:buFont typeface="Arial" panose="020B0604020202020204" pitchFamily="34" charset="0"/>
              <a:buChar char="•"/>
            </a:pPr>
            <a:r>
              <a:rPr lang="tr-TR" sz="1400" dirty="0" err="1"/>
              <a:t>icecekler</a:t>
            </a:r>
            <a:endParaRPr lang="tr-TR" sz="1400" dirty="0"/>
          </a:p>
        </p:txBody>
      </p:sp>
      <p:sp>
        <p:nvSpPr>
          <p:cNvPr id="13" name="TextBox 12">
            <a:extLst>
              <a:ext uri="{FF2B5EF4-FFF2-40B4-BE49-F238E27FC236}">
                <a16:creationId xmlns:a16="http://schemas.microsoft.com/office/drawing/2014/main" id="{949EC9B7-7B66-4E6C-8FF8-4365B78B575D}"/>
              </a:ext>
            </a:extLst>
          </p:cNvPr>
          <p:cNvSpPr txBox="1"/>
          <p:nvPr/>
        </p:nvSpPr>
        <p:spPr>
          <a:xfrm>
            <a:off x="9046029" y="4757057"/>
            <a:ext cx="1692274" cy="646331"/>
          </a:xfrm>
          <a:prstGeom prst="rect">
            <a:avLst/>
          </a:prstGeom>
          <a:noFill/>
        </p:spPr>
        <p:txBody>
          <a:bodyPr wrap="square" rtlCol="0">
            <a:spAutoFit/>
          </a:bodyPr>
          <a:lstStyle/>
          <a:p>
            <a:r>
              <a:rPr lang="tr-TR" dirty="0"/>
              <a:t>Sayaç ve </a:t>
            </a:r>
            <a:r>
              <a:rPr lang="tr-TR" dirty="0" err="1"/>
              <a:t>struct</a:t>
            </a:r>
            <a:r>
              <a:rPr lang="tr-TR" dirty="0"/>
              <a:t> değişkenleri</a:t>
            </a:r>
          </a:p>
        </p:txBody>
      </p:sp>
    </p:spTree>
    <p:extLst>
      <p:ext uri="{BB962C8B-B14F-4D97-AF65-F5344CB8AC3E}">
        <p14:creationId xmlns:p14="http://schemas.microsoft.com/office/powerpoint/2010/main" val="2624630061"/>
      </p:ext>
    </p:extLst>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1588DF45-C8E3-45BE-A1C4-B27A96FC51FA}"/>
              </a:ext>
            </a:extLst>
          </p:cNvPr>
          <p:cNvSpPr>
            <a:spLocks noGrp="1"/>
          </p:cNvSpPr>
          <p:nvPr>
            <p:ph type="title"/>
          </p:nvPr>
        </p:nvSpPr>
        <p:spPr>
          <a:xfrm>
            <a:off x="550861" y="580363"/>
            <a:ext cx="7558995" cy="1333055"/>
          </a:xfrm>
        </p:spPr>
        <p:txBody>
          <a:bodyPr wrap="square" anchor="t">
            <a:normAutofit/>
          </a:bodyPr>
          <a:lstStyle/>
          <a:p>
            <a:r>
              <a:rPr lang="tr-TR" sz="4100" dirty="0" err="1"/>
              <a:t>Headerlar</a:t>
            </a:r>
            <a:r>
              <a:rPr lang="tr-TR" sz="4100" dirty="0"/>
              <a:t> (Kütüphane Dosyaları)</a:t>
            </a:r>
          </a:p>
        </p:txBody>
      </p:sp>
      <p:grpSp>
        <p:nvGrpSpPr>
          <p:cNvPr id="24" name="Group 23">
            <a:extLst>
              <a:ext uri="{FF2B5EF4-FFF2-40B4-BE49-F238E27FC236}">
                <a16:creationId xmlns:a16="http://schemas.microsoft.com/office/drawing/2014/main" id="{D0342557-9691-41B1-9FFF-027845ED04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0971" y="1982786"/>
            <a:ext cx="734257" cy="760506"/>
            <a:chOff x="5243759" y="1363788"/>
            <a:chExt cx="734257" cy="760506"/>
          </a:xfrm>
        </p:grpSpPr>
        <p:sp>
          <p:nvSpPr>
            <p:cNvPr id="25" name="Freeform 5">
              <a:extLst>
                <a:ext uri="{FF2B5EF4-FFF2-40B4-BE49-F238E27FC236}">
                  <a16:creationId xmlns:a16="http://schemas.microsoft.com/office/drawing/2014/main" id="{086D6FFF-B330-42B3-9F1F-607CECF8D9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Freeform 6">
              <a:extLst>
                <a:ext uri="{FF2B5EF4-FFF2-40B4-BE49-F238E27FC236}">
                  <a16:creationId xmlns:a16="http://schemas.microsoft.com/office/drawing/2014/main" id="{8D054D43-E740-4CA9-8197-85FBE2EC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8">
              <a:extLst>
                <a:ext uri="{FF2B5EF4-FFF2-40B4-BE49-F238E27FC236}">
                  <a16:creationId xmlns:a16="http://schemas.microsoft.com/office/drawing/2014/main" id="{CB5EB56C-B805-41B2-88BA-B198E68E6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3" name="Picture 12">
            <a:extLst>
              <a:ext uri="{FF2B5EF4-FFF2-40B4-BE49-F238E27FC236}">
                <a16:creationId xmlns:a16="http://schemas.microsoft.com/office/drawing/2014/main" id="{81DEF1AB-E0C3-47DB-87FA-D9297F27C703}"/>
              </a:ext>
            </a:extLst>
          </p:cNvPr>
          <p:cNvPicPr>
            <a:picLocks noChangeAspect="1"/>
          </p:cNvPicPr>
          <p:nvPr/>
        </p:nvPicPr>
        <p:blipFill>
          <a:blip r:embed="rId2"/>
          <a:stretch>
            <a:fillRect/>
          </a:stretch>
        </p:blipFill>
        <p:spPr>
          <a:xfrm>
            <a:off x="826896" y="1962881"/>
            <a:ext cx="5212720" cy="37798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Slide Number Placeholder 8">
            <a:extLst>
              <a:ext uri="{FF2B5EF4-FFF2-40B4-BE49-F238E27FC236}">
                <a16:creationId xmlns:a16="http://schemas.microsoft.com/office/drawing/2014/main" id="{57379BE7-4C69-44AB-A06A-4EB475831E31}"/>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9</a:t>
            </a:fld>
            <a:endParaRPr lang="en-US"/>
          </a:p>
        </p:txBody>
      </p:sp>
      <p:graphicFrame>
        <p:nvGraphicFramePr>
          <p:cNvPr id="17" name="Content Placeholder 10">
            <a:extLst>
              <a:ext uri="{FF2B5EF4-FFF2-40B4-BE49-F238E27FC236}">
                <a16:creationId xmlns:a16="http://schemas.microsoft.com/office/drawing/2014/main" id="{E3A44E85-43A7-4BA0-9BE5-6358852C00C6}"/>
              </a:ext>
            </a:extLst>
          </p:cNvPr>
          <p:cNvGraphicFramePr>
            <a:graphicFrameLocks noGrp="1"/>
          </p:cNvGraphicFramePr>
          <p:nvPr>
            <p:ph idx="1"/>
            <p:extLst>
              <p:ext uri="{D42A27DB-BD31-4B8C-83A1-F6EECF244321}">
                <p14:modId xmlns:p14="http://schemas.microsoft.com/office/powerpoint/2010/main" val="2620211722"/>
              </p:ext>
            </p:extLst>
          </p:nvPr>
        </p:nvGraphicFramePr>
        <p:xfrm>
          <a:off x="6493350" y="1520824"/>
          <a:ext cx="5437188" cy="4832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1456404"/>
      </p:ext>
    </p:extLst>
  </p:cSld>
  <p:clrMapOvr>
    <a:masterClrMapping/>
  </p:clrMapOvr>
  <p:transition spd="slow">
    <p:comb/>
  </p:transition>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Belge" ma:contentTypeID="0x0101005AA9422EA42AD0458D04A5A37CE5C59D" ma:contentTypeVersion="11" ma:contentTypeDescription="Yeni belge oluşturun." ma:contentTypeScope="" ma:versionID="f9c85c932f09fca4b25e20e36ac4fe47">
  <xsd:schema xmlns:xsd="http://www.w3.org/2001/XMLSchema" xmlns:xs="http://www.w3.org/2001/XMLSchema" xmlns:p="http://schemas.microsoft.com/office/2006/metadata/properties" xmlns:ns3="0daf7139-f83d-4709-a784-97b8b59c5afc" targetNamespace="http://schemas.microsoft.com/office/2006/metadata/properties" ma:root="true" ma:fieldsID="88d57d04444b5347c99eef61a503ed62" ns3:_="">
    <xsd:import namespace="0daf7139-f83d-4709-a784-97b8b59c5af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AutoKeyPoints" minOccurs="0"/>
                <xsd:element ref="ns3:MediaServiceKeyPoint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af7139-f83d-4709-a784-97b8b59c5a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0daf7139-f83d-4709-a784-97b8b59c5afc" xsi:nil="true"/>
  </documentManagement>
</p:properties>
</file>

<file path=customXml/itemProps1.xml><?xml version="1.0" encoding="utf-8"?>
<ds:datastoreItem xmlns:ds="http://schemas.openxmlformats.org/officeDocument/2006/customXml" ds:itemID="{5FC3022E-C11B-4013-826B-D2C51AADC0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af7139-f83d-4709-a784-97b8b59c5a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50811A92-D464-4AC4-A396-BA73B10CEEAC}">
  <ds:schemaRefs>
    <ds:schemaRef ds:uri="http://schemas.microsoft.com/office/2006/documentManagement/types"/>
    <ds:schemaRef ds:uri="http://schemas.openxmlformats.org/package/2006/metadata/core-properties"/>
    <ds:schemaRef ds:uri="http://purl.org/dc/terms/"/>
    <ds:schemaRef ds:uri="http://purl.org/dc/elements/1.1/"/>
    <ds:schemaRef ds:uri="http://www.w3.org/XML/1998/namespace"/>
    <ds:schemaRef ds:uri="http://schemas.microsoft.com/office/infopath/2007/PartnerControls"/>
    <ds:schemaRef ds:uri="0daf7139-f83d-4709-a784-97b8b59c5afc"/>
    <ds:schemaRef ds:uri="http://schemas.microsoft.com/office/2006/metadata/properties"/>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3D float design</Template>
  <TotalTime>3259</TotalTime>
  <Words>1014</Words>
  <Application>Microsoft Office PowerPoint</Application>
  <PresentationFormat>Widescreen</PresentationFormat>
  <Paragraphs>168</Paragraphs>
  <Slides>28</Slides>
  <Notes>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Gill Sans MT</vt:lpstr>
      <vt:lpstr>Symbol</vt:lpstr>
      <vt:lpstr>Times New Roman</vt:lpstr>
      <vt:lpstr>Walbaum Display</vt:lpstr>
      <vt:lpstr>3DFloatVTI</vt:lpstr>
      <vt:lpstr>Yemek Otomasyon Projesi</vt:lpstr>
      <vt:lpstr>Nelerden Bahsedeceğiz?</vt:lpstr>
      <vt:lpstr>Yazılım Tanıtımı</vt:lpstr>
      <vt:lpstr>Yazılım Tasarımı</vt:lpstr>
      <vt:lpstr>Çözüm Tasarımı</vt:lpstr>
      <vt:lpstr>C Dilininin Hangi Özelliklerinden Faydalandık?</vt:lpstr>
      <vt:lpstr>PowerPoint Presentation</vt:lpstr>
      <vt:lpstr>Program Yapısı</vt:lpstr>
      <vt:lpstr>Headerlar (Kütüphane Dosyaları)</vt:lpstr>
      <vt:lpstr>Global Değişkenler</vt:lpstr>
      <vt:lpstr>Structlar</vt:lpstr>
      <vt:lpstr>Fonksiyonlar Menü ve Tasarım Fonksiyonları</vt:lpstr>
      <vt:lpstr>Genel Hatlarıyla Menüler</vt:lpstr>
      <vt:lpstr>Yazılımdaki Diğer Ara Menüler </vt:lpstr>
      <vt:lpstr>Fonksiyonlar Ödeme Fonksiyonları</vt:lpstr>
      <vt:lpstr>Dosyalardan Bilgi Çekme İşlemi </vt:lpstr>
      <vt:lpstr>Dosyaların MS Excel’e Entegrasyonu</vt:lpstr>
      <vt:lpstr>Yemek Fonksiyonlarını İnceleyelim</vt:lpstr>
      <vt:lpstr>PowerPoint Presentation</vt:lpstr>
      <vt:lpstr>Yemek Fonksiyonlarını İnceleyelim  2</vt:lpstr>
      <vt:lpstr>Yemek Fonksiyonlarını İnceleyelim 3</vt:lpstr>
      <vt:lpstr>PowerPoint Presentation</vt:lpstr>
      <vt:lpstr>Müşteri  Bilgileri </vt:lpstr>
      <vt:lpstr>Online Ödeme </vt:lpstr>
      <vt:lpstr>PowerPoint Presentation</vt:lpstr>
      <vt:lpstr>Özet</vt:lpstr>
      <vt:lpstr>Program Tanıtım Videosu</vt:lpstr>
      <vt:lpstr>Dinlediğiniz İçin Teşekkür Ederiz.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Yemek Otomasyon Projesi</dc:title>
  <dc:creator>Aziz Eren Sağanda</dc:creator>
  <cp:lastModifiedBy>Aziz Eren Sağanda</cp:lastModifiedBy>
  <cp:revision>61</cp:revision>
  <dcterms:created xsi:type="dcterms:W3CDTF">2021-05-14T17:59:08Z</dcterms:created>
  <dcterms:modified xsi:type="dcterms:W3CDTF">2021-05-27T22:58:10Z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0x0101005AA9422EA42AD0458D04A5A37CE5C59D</vt:lpwstr>
  </property>
</Properties>
</file>